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  <p:sldMasterId id="2147483684" r:id="rId5"/>
    <p:sldMasterId id="2147483667" r:id="rId6"/>
  </p:sldMasterIdLst>
  <p:notesMasterIdLst>
    <p:notesMasterId r:id="rId8"/>
  </p:notesMasterIdLst>
  <p:handoutMasterIdLst>
    <p:handoutMasterId r:id="rId9"/>
  </p:handoutMasterIdLst>
  <p:sldIdLst>
    <p:sldId id="2006" r:id="rId7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7" userDrawn="1">
          <p15:clr>
            <a:srgbClr val="A4A3A4"/>
          </p15:clr>
        </p15:guide>
        <p15:guide id="2" orient="horz" pos="4048" userDrawn="1">
          <p15:clr>
            <a:srgbClr val="A4A3A4"/>
          </p15:clr>
        </p15:guide>
        <p15:guide id="3" orient="horz" pos="608" userDrawn="1">
          <p15:clr>
            <a:srgbClr val="A4A3A4"/>
          </p15:clr>
        </p15:guide>
        <p15:guide id="4" orient="horz" pos="90" userDrawn="1">
          <p15:clr>
            <a:srgbClr val="A4A3A4"/>
          </p15:clr>
        </p15:guide>
        <p15:guide id="5" orient="horz" pos="615" userDrawn="1">
          <p15:clr>
            <a:srgbClr val="A4A3A4"/>
          </p15:clr>
        </p15:guide>
        <p15:guide id="6" orient="horz" pos="3931" userDrawn="1">
          <p15:clr>
            <a:srgbClr val="A4A3A4"/>
          </p15:clr>
        </p15:guide>
        <p15:guide id="7" orient="horz" pos="4232" userDrawn="1">
          <p15:clr>
            <a:srgbClr val="A4A3A4"/>
          </p15:clr>
        </p15:guide>
        <p15:guide id="8" orient="horz" pos="2772" userDrawn="1">
          <p15:clr>
            <a:srgbClr val="A4A3A4"/>
          </p15:clr>
        </p15:guide>
        <p15:guide id="9" pos="529" userDrawn="1">
          <p15:clr>
            <a:srgbClr val="A4A3A4"/>
          </p15:clr>
        </p15:guide>
        <p15:guide id="10" pos="7558" userDrawn="1">
          <p15:clr>
            <a:srgbClr val="A4A3A4"/>
          </p15:clr>
        </p15:guide>
        <p15:guide id="11" pos="137" userDrawn="1">
          <p15:clr>
            <a:srgbClr val="A4A3A4"/>
          </p15:clr>
        </p15:guide>
        <p15:guide id="12" pos="1388" userDrawn="1">
          <p15:clr>
            <a:srgbClr val="A4A3A4"/>
          </p15:clr>
        </p15:guide>
        <p15:guide id="13" pos="2116" userDrawn="1">
          <p15:clr>
            <a:srgbClr val="A4A3A4"/>
          </p15:clr>
        </p15:guide>
        <p15:guide id="14" pos="2923" userDrawn="1">
          <p15:clr>
            <a:srgbClr val="A4A3A4"/>
          </p15:clr>
        </p15:guide>
        <p15:guide id="15" pos="3854" userDrawn="1">
          <p15:clr>
            <a:srgbClr val="A4A3A4"/>
          </p15:clr>
        </p15:guide>
        <p15:guide id="16" pos="4462" userDrawn="1">
          <p15:clr>
            <a:srgbClr val="A4A3A4"/>
          </p15:clr>
        </p15:guide>
        <p15:guide id="17" pos="6002" userDrawn="1">
          <p15:clr>
            <a:srgbClr val="A4A3A4"/>
          </p15:clr>
        </p15:guide>
        <p15:guide id="18" pos="46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DD2"/>
    <a:srgbClr val="86DD25"/>
    <a:srgbClr val="FF0066"/>
    <a:srgbClr val="CCECFF"/>
    <a:srgbClr val="003366"/>
    <a:srgbClr val="CCCCFF"/>
    <a:srgbClr val="7C1E5F"/>
    <a:srgbClr val="CC99FF"/>
    <a:srgbClr val="3399FF"/>
    <a:srgbClr val="E5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8" autoAdjust="0"/>
    <p:restoredTop sz="98447" autoAdjust="0"/>
  </p:normalViewPr>
  <p:slideViewPr>
    <p:cSldViewPr snapToGrid="0" snapToObjects="1">
      <p:cViewPr varScale="1">
        <p:scale>
          <a:sx n="143" d="100"/>
          <a:sy n="143" d="100"/>
        </p:scale>
        <p:origin x="120" y="336"/>
      </p:cViewPr>
      <p:guideLst>
        <p:guide orient="horz" pos="707"/>
        <p:guide orient="horz" pos="4048"/>
        <p:guide orient="horz" pos="608"/>
        <p:guide orient="horz" pos="90"/>
        <p:guide orient="horz" pos="615"/>
        <p:guide orient="horz" pos="3931"/>
        <p:guide orient="horz" pos="4232"/>
        <p:guide orient="horz" pos="2772"/>
        <p:guide pos="529"/>
        <p:guide pos="7558"/>
        <p:guide pos="137"/>
        <p:guide pos="1388"/>
        <p:guide pos="2116"/>
        <p:guide pos="2923"/>
        <p:guide pos="3854"/>
        <p:guide pos="4462"/>
        <p:guide pos="6002"/>
        <p:guide pos="4661"/>
      </p:guideLst>
    </p:cSldViewPr>
  </p:slideViewPr>
  <p:outlineViewPr>
    <p:cViewPr>
      <p:scale>
        <a:sx n="33" d="100"/>
        <a:sy n="33" d="100"/>
      </p:scale>
      <p:origin x="0" y="-4474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952"/>
    </p:cViewPr>
  </p:sorterViewPr>
  <p:notesViewPr>
    <p:cSldViewPr snapToGrid="0" snapToObjects="1" showGuides="1">
      <p:cViewPr varScale="1">
        <p:scale>
          <a:sx n="42" d="100"/>
          <a:sy n="42" d="100"/>
        </p:scale>
        <p:origin x="2828" y="48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EC3F8-34BA-42D3-A521-FDE99224C941}" type="datetimeFigureOut">
              <a:rPr lang="en-GB" smtClean="0"/>
              <a:t>21/04/2021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CEBFA-02CA-4FC8-803F-15726C35714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9172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5AA94-B8EF-4CA6-9FB5-95A3DD3ECAFB}" type="datetimeFigureOut">
              <a:rPr lang="en-GB" smtClean="0"/>
              <a:t>21/04/2021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A553A-7DC9-4CDC-85F4-47ED198C5CE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518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 eaLnBrk="0" hangingPunct="0">
              <a:defRPr sz="1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52500" eaLnBrk="0" hangingPunct="0">
              <a:defRPr sz="1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52500" eaLnBrk="0" hangingPunct="0">
              <a:defRPr sz="1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52500" eaLnBrk="0" hangingPunct="0">
              <a:defRPr sz="1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637D1FD-3447-42B5-A5AE-A785F66F7E41}" type="slidenum">
              <a:rPr lang="en-GB"/>
              <a:pPr eaLnBrk="1" hangingPunct="1"/>
              <a:t>0</a:t>
            </a:fld>
            <a:endParaRPr lang="en-GB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40" y="4716466"/>
            <a:ext cx="5437187" cy="979487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583" tIns="45293" rIns="90583" bIns="45293"/>
          <a:lstStyle/>
          <a:p>
            <a:pPr eaLnBrk="1" hangingPunct="1"/>
            <a:endParaRPr lang="en-US">
              <a:latin typeface="Dax-Regular"/>
            </a:endParaRPr>
          </a:p>
          <a:p>
            <a:pPr eaLnBrk="1" hangingPunct="1"/>
            <a:r>
              <a:rPr lang="en-US">
                <a:latin typeface="Dax-Regular"/>
              </a:rPr>
              <a:t>Services </a:t>
            </a:r>
            <a:r>
              <a:rPr lang="en-US" dirty="0">
                <a:latin typeface="Dax-Regular"/>
              </a:rPr>
              <a:t>in Germany, Netherlands, Italy and Belgium form a backbone through the heart of Europe</a:t>
            </a:r>
          </a:p>
          <a:p>
            <a:pPr eaLnBrk="1" hangingPunct="1"/>
            <a:endParaRPr lang="en-US" dirty="0">
              <a:latin typeface="Dax-Regular"/>
            </a:endParaRPr>
          </a:p>
          <a:p>
            <a:pPr eaLnBrk="1" hangingPunct="1"/>
            <a:r>
              <a:rPr lang="en-US" dirty="0">
                <a:latin typeface="Dax-Regular"/>
              </a:rPr>
              <a:t>Expansion to the west – in France</a:t>
            </a:r>
          </a:p>
          <a:p>
            <a:pPr eaLnBrk="1" hangingPunct="1"/>
            <a:endParaRPr lang="en-US" dirty="0">
              <a:latin typeface="Dax-Regular"/>
            </a:endParaRPr>
          </a:p>
          <a:p>
            <a:pPr eaLnBrk="1" hangingPunct="1"/>
            <a:r>
              <a:rPr lang="en-US" dirty="0">
                <a:latin typeface="Dax-Regular"/>
              </a:rPr>
              <a:t>To the East in Poland, Austria and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3108884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two-l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8077" y="1972565"/>
            <a:ext cx="9548783" cy="1219952"/>
          </a:xfrm>
          <a:prstGeom prst="rect">
            <a:avLst/>
          </a:prstGeo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198076" y="3249691"/>
            <a:ext cx="7795849" cy="334086"/>
          </a:xfrm>
          <a:prstGeom prst="rect">
            <a:avLst/>
          </a:prstGeom>
        </p:spPr>
        <p:txBody>
          <a:bodyPr lIns="0"/>
          <a:lstStyle>
            <a:lvl1pPr marL="0" indent="0" algn="l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Subhead to go here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198078" y="3717033"/>
            <a:ext cx="7795846" cy="1331913"/>
          </a:xfrm>
        </p:spPr>
        <p:txBody>
          <a:bodyPr lIns="0"/>
          <a:lstStyle>
            <a:lvl1pPr marL="0" indent="0">
              <a:buNone/>
              <a:defRPr baseline="0">
                <a:solidFill>
                  <a:schemeClr val="tx2"/>
                </a:solidFill>
              </a:defRPr>
            </a:lvl1pPr>
            <a:lvl2pPr marL="180975" indent="0">
              <a:buNone/>
              <a:defRPr>
                <a:solidFill>
                  <a:schemeClr val="bg1"/>
                </a:solidFill>
              </a:defRPr>
            </a:lvl2pPr>
            <a:lvl3pPr marL="361950" indent="0">
              <a:buNone/>
              <a:defRPr>
                <a:solidFill>
                  <a:schemeClr val="bg1"/>
                </a:solidFill>
              </a:defRPr>
            </a:lvl3pPr>
            <a:lvl4pPr marL="536575" indent="0">
              <a:buNone/>
              <a:defRPr>
                <a:solidFill>
                  <a:schemeClr val="bg1"/>
                </a:solidFill>
              </a:defRPr>
            </a:lvl4pPr>
            <a:lvl5pPr marL="71755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Presenters Name</a:t>
            </a:r>
          </a:p>
          <a:p>
            <a:pPr lvl="0"/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37662" y="2004097"/>
            <a:ext cx="1559169" cy="400980"/>
          </a:xfrm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  <a:lvl5pPr>
              <a:defRPr/>
            </a:lvl5pPr>
          </a:lstStyle>
          <a:p>
            <a:pPr lvl="0"/>
            <a:r>
              <a:rPr lang="en-GB" dirty="0"/>
              <a:t>xx.xx.2013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2198078" y="1475518"/>
            <a:ext cx="9550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437662" y="1475518"/>
            <a:ext cx="1550769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9139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694" y="3863977"/>
            <a:ext cx="1036261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694" y="1677990"/>
            <a:ext cx="10362614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39"/>
          <p:cNvSpPr>
            <a:spLocks noChangeArrowheads="1"/>
          </p:cNvSpPr>
          <p:nvPr userDrawn="1"/>
        </p:nvSpPr>
        <p:spPr bwMode="gray">
          <a:xfrm>
            <a:off x="11752081" y="6552788"/>
            <a:ext cx="394340" cy="305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eaLnBrk="0" hangingPunct="0">
              <a:defRPr/>
            </a:pPr>
            <a:fld id="{067ACD6A-8841-4927-AB93-7DF7A45B540B}" type="slidenum">
              <a:rPr lang="en-GB" sz="1400" b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pPr algn="ctr" eaLnBrk="0" hangingPunct="0">
                <a:defRPr/>
              </a:pPr>
              <a:t>‹N°›</a:t>
            </a:fld>
            <a:endParaRPr lang="en-GB" sz="1400" b="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351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7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3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3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98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98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356354"/>
            <a:ext cx="2844800" cy="366713"/>
          </a:xfrm>
          <a:prstGeom prst="rect">
            <a:avLst/>
          </a:prstGeom>
        </p:spPr>
        <p:txBody>
          <a:bodyPr lIns="107287" tIns="53643" rIns="107287" bIns="53643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356354"/>
            <a:ext cx="3860800" cy="366713"/>
          </a:xfrm>
          <a:prstGeom prst="rect">
            <a:avLst/>
          </a:prstGeom>
        </p:spPr>
        <p:txBody>
          <a:bodyPr lIns="107287" tIns="53643" rIns="107287" bIns="53643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356354"/>
            <a:ext cx="2844800" cy="366713"/>
          </a:xfrm>
          <a:prstGeom prst="rect">
            <a:avLst/>
          </a:prstGeom>
        </p:spPr>
        <p:txBody>
          <a:bodyPr lIns="107287" tIns="53643" rIns="107287" bIns="53643"/>
          <a:lstStyle>
            <a:lvl1pPr>
              <a:defRPr/>
            </a:lvl1pPr>
          </a:lstStyle>
          <a:p>
            <a:pPr>
              <a:defRPr/>
            </a:pPr>
            <a:fld id="{028A2EC9-3D7C-4048-BFE2-A2EBA00BC8B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643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80"/>
          <p:cNvSpPr>
            <a:spLocks noGrp="1" noChangeArrowheads="1"/>
          </p:cNvSpPr>
          <p:nvPr>
            <p:ph type="ftr" sz="quarter" idx="10"/>
          </p:nvPr>
        </p:nvSpPr>
        <p:spPr>
          <a:xfrm>
            <a:off x="4164982" y="6469063"/>
            <a:ext cx="3862038" cy="252412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702153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1029" y="311656"/>
            <a:ext cx="1043184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457" y="1702728"/>
            <a:ext cx="10430415" cy="494901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4393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basic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437666" y="1118795"/>
            <a:ext cx="11309198" cy="4850200"/>
          </a:xfrm>
        </p:spPr>
        <p:txBody>
          <a:bodyPr lIns="90000" tIns="46800" rIns="90000" bIns="46800"/>
          <a:lstStyle>
            <a:lvl1pPr>
              <a:spcBef>
                <a:spcPts val="1800"/>
              </a:spcBef>
              <a:spcAft>
                <a:spcPts val="600"/>
              </a:spcAft>
              <a:defRPr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-"/>
              <a:defRPr/>
            </a:lvl2pPr>
            <a:lvl3pPr marL="536575" indent="-17462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3pPr>
            <a:lvl4pPr>
              <a:spcBef>
                <a:spcPts val="600"/>
              </a:spcBef>
              <a:spcAft>
                <a:spcPts val="600"/>
              </a:spcAft>
              <a:defRPr/>
            </a:lvl4pPr>
            <a:lvl5pPr>
              <a:spcBef>
                <a:spcPts val="60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3280947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basic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437662" y="1118795"/>
            <a:ext cx="11309198" cy="4850200"/>
          </a:xfrm>
        </p:spPr>
        <p:txBody>
          <a:bodyPr lIns="90000" tIns="46800" rIns="90000" bIns="46800"/>
          <a:lstStyle>
            <a:lvl1pPr>
              <a:spcBef>
                <a:spcPts val="1800"/>
              </a:spcBef>
              <a:spcAft>
                <a:spcPts val="600"/>
              </a:spcAft>
              <a:defRPr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-"/>
              <a:defRPr/>
            </a:lvl2pPr>
            <a:lvl3pPr marL="536575" indent="-17462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3pPr>
            <a:lvl4pPr>
              <a:spcBef>
                <a:spcPts val="600"/>
              </a:spcBef>
              <a:spcAft>
                <a:spcPts val="600"/>
              </a:spcAft>
              <a:defRPr/>
            </a:lvl4pPr>
            <a:lvl5pPr>
              <a:spcBef>
                <a:spcPts val="60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37662" y="944722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37662" y="274252"/>
            <a:ext cx="11309198" cy="670471"/>
          </a:xfrm>
        </p:spPr>
        <p:txBody>
          <a:bodyPr tIns="36000" bIns="36000"/>
          <a:lstStyle>
            <a:lvl1pPr>
              <a:defRPr lang="en-US" b="1" smtClean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3135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two-l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37662" y="2004097"/>
            <a:ext cx="1559169" cy="400980"/>
          </a:xfrm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  <a:lvl5pPr>
              <a:defRPr/>
            </a:lvl5pPr>
          </a:lstStyle>
          <a:p>
            <a:pPr lvl="0"/>
            <a:r>
              <a:rPr lang="en-GB" dirty="0"/>
              <a:t>xx.xx.2013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2198078" y="1475518"/>
            <a:ext cx="9550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437662" y="1475518"/>
            <a:ext cx="1550769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198077" y="1972565"/>
            <a:ext cx="9548783" cy="1219952"/>
          </a:xfrm>
          <a:prstGeom prst="rect">
            <a:avLst/>
          </a:prstGeo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198076" y="3249691"/>
            <a:ext cx="7795849" cy="334086"/>
          </a:xfrm>
          <a:prstGeom prst="rect">
            <a:avLst/>
          </a:prstGeom>
        </p:spPr>
        <p:txBody>
          <a:bodyPr lIns="0"/>
          <a:lstStyle>
            <a:lvl1pPr marL="0" indent="0" algn="l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Subhead to go here</a:t>
            </a:r>
            <a:endParaRPr lang="en-GB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198078" y="3717033"/>
            <a:ext cx="7795846" cy="1331913"/>
          </a:xfrm>
        </p:spPr>
        <p:txBody>
          <a:bodyPr lIns="0"/>
          <a:lstStyle>
            <a:lvl1pPr marL="0" indent="0">
              <a:buNone/>
              <a:defRPr baseline="0">
                <a:solidFill>
                  <a:schemeClr val="tx2"/>
                </a:solidFill>
              </a:defRPr>
            </a:lvl1pPr>
            <a:lvl2pPr marL="180975" indent="0">
              <a:buNone/>
              <a:defRPr>
                <a:solidFill>
                  <a:schemeClr val="bg1"/>
                </a:solidFill>
              </a:defRPr>
            </a:lvl2pPr>
            <a:lvl3pPr marL="361950" indent="0">
              <a:buNone/>
              <a:defRPr>
                <a:solidFill>
                  <a:schemeClr val="bg1"/>
                </a:solidFill>
              </a:defRPr>
            </a:lvl3pPr>
            <a:lvl4pPr marL="536575" indent="0">
              <a:buNone/>
              <a:defRPr>
                <a:solidFill>
                  <a:schemeClr val="bg1"/>
                </a:solidFill>
              </a:defRPr>
            </a:lvl4pPr>
            <a:lvl5pPr marL="71755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Presenters Name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49036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two line +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37662" y="2004097"/>
            <a:ext cx="1559169" cy="400980"/>
          </a:xfrm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  <a:lvl5pPr>
              <a:defRPr/>
            </a:lvl5pPr>
          </a:lstStyle>
          <a:p>
            <a:pPr lvl="0"/>
            <a:r>
              <a:rPr lang="en-GB" dirty="0"/>
              <a:t>xx.xx.2013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2198078" y="1475517"/>
            <a:ext cx="9550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437662" y="1475517"/>
            <a:ext cx="1550769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2198077" y="1972565"/>
            <a:ext cx="9548783" cy="1219952"/>
          </a:xfrm>
          <a:prstGeom prst="rect">
            <a:avLst/>
          </a:prstGeo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198076" y="3249691"/>
            <a:ext cx="7795849" cy="334086"/>
          </a:xfrm>
          <a:prstGeom prst="rect">
            <a:avLst/>
          </a:prstGeom>
        </p:spPr>
        <p:txBody>
          <a:bodyPr lIns="0"/>
          <a:lstStyle>
            <a:lvl1pPr marL="0" indent="0" algn="l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Subhead to go here</a:t>
            </a:r>
            <a:endParaRPr lang="en-GB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198078" y="3717033"/>
            <a:ext cx="7795846" cy="1331913"/>
          </a:xfrm>
        </p:spPr>
        <p:txBody>
          <a:bodyPr lIns="0"/>
          <a:lstStyle>
            <a:lvl1pPr marL="0" indent="0">
              <a:buNone/>
              <a:defRPr baseline="0">
                <a:solidFill>
                  <a:schemeClr val="tx2"/>
                </a:solidFill>
              </a:defRPr>
            </a:lvl1pPr>
            <a:lvl2pPr marL="180975" indent="0">
              <a:buNone/>
              <a:defRPr>
                <a:solidFill>
                  <a:schemeClr val="bg1"/>
                </a:solidFill>
              </a:defRPr>
            </a:lvl2pPr>
            <a:lvl3pPr marL="361950" indent="0">
              <a:buNone/>
              <a:defRPr>
                <a:solidFill>
                  <a:schemeClr val="bg1"/>
                </a:solidFill>
              </a:defRPr>
            </a:lvl3pPr>
            <a:lvl4pPr marL="536575" indent="0">
              <a:buNone/>
              <a:defRPr>
                <a:solidFill>
                  <a:schemeClr val="bg1"/>
                </a:solidFill>
              </a:defRPr>
            </a:lvl4pPr>
            <a:lvl5pPr marL="71755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Presenters Name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36528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_1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3715994" y="1338263"/>
            <a:ext cx="8030865" cy="4630731"/>
          </a:xfrm>
        </p:spPr>
        <p:txBody>
          <a:bodyPr lIns="90000" tIns="46800" rIns="90000" bIns="46800" anchor="ctr"/>
          <a:lstStyle>
            <a:lvl1pPr>
              <a:spcBef>
                <a:spcPts val="1800"/>
              </a:spcBef>
              <a:spcAft>
                <a:spcPts val="600"/>
              </a:spcAft>
              <a:defRPr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-"/>
              <a:defRPr/>
            </a:lvl2pPr>
            <a:lvl3pPr marL="536575" indent="-174625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lvl3pPr>
            <a:lvl4pPr>
              <a:spcBef>
                <a:spcPts val="600"/>
              </a:spcBef>
              <a:spcAft>
                <a:spcPts val="600"/>
              </a:spcAft>
              <a:defRPr/>
            </a:lvl4pPr>
            <a:lvl5pPr>
              <a:spcBef>
                <a:spcPts val="60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37662" y="1068543"/>
            <a:ext cx="113108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437662" y="274252"/>
            <a:ext cx="11310815" cy="72072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88096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437662" y="1118795"/>
            <a:ext cx="11309198" cy="4850200"/>
          </a:xfrm>
        </p:spPr>
        <p:txBody>
          <a:bodyPr lIns="90000" tIns="46800" rIns="90000" bIns="46800"/>
          <a:lstStyle>
            <a:lvl1pPr>
              <a:spcBef>
                <a:spcPts val="1800"/>
              </a:spcBef>
              <a:spcAft>
                <a:spcPts val="600"/>
              </a:spcAft>
              <a:defRPr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-"/>
              <a:defRPr/>
            </a:lvl2pPr>
            <a:lvl3pPr marL="536575" indent="-17462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3pPr>
            <a:lvl4pPr>
              <a:spcBef>
                <a:spcPts val="600"/>
              </a:spcBef>
              <a:spcAft>
                <a:spcPts val="600"/>
              </a:spcAft>
              <a:defRPr/>
            </a:lvl4pPr>
            <a:lvl5pPr>
              <a:spcBef>
                <a:spcPts val="60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37662" y="944722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37662" y="274252"/>
            <a:ext cx="11309198" cy="670471"/>
          </a:xfrm>
        </p:spPr>
        <p:txBody>
          <a:bodyPr tIns="36000" bIns="36000"/>
          <a:lstStyle>
            <a:lvl1pPr>
              <a:defRPr lang="en-US" b="1" smtClean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6854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two line +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2198077" y="2429765"/>
            <a:ext cx="9548783" cy="1219952"/>
          </a:xfrm>
          <a:prstGeom prst="rect">
            <a:avLst/>
          </a:prstGeo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198076" y="3706891"/>
            <a:ext cx="7795849" cy="334086"/>
          </a:xfrm>
          <a:prstGeom prst="rect">
            <a:avLst/>
          </a:prstGeom>
        </p:spPr>
        <p:txBody>
          <a:bodyPr lIns="0"/>
          <a:lstStyle>
            <a:lvl1pPr marL="0" indent="0" algn="l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Subhead to go here</a:t>
            </a:r>
            <a:endParaRPr lang="en-GB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198078" y="4174233"/>
            <a:ext cx="7795846" cy="1331913"/>
          </a:xfrm>
        </p:spPr>
        <p:txBody>
          <a:bodyPr lIns="0"/>
          <a:lstStyle>
            <a:lvl1pPr marL="0" indent="0">
              <a:buNone/>
              <a:defRPr baseline="0">
                <a:solidFill>
                  <a:schemeClr val="tx2"/>
                </a:solidFill>
              </a:defRPr>
            </a:lvl1pPr>
            <a:lvl2pPr marL="180975" indent="0">
              <a:buNone/>
              <a:defRPr>
                <a:solidFill>
                  <a:schemeClr val="bg1"/>
                </a:solidFill>
              </a:defRPr>
            </a:lvl2pPr>
            <a:lvl3pPr marL="361950" indent="0">
              <a:buNone/>
              <a:defRPr>
                <a:solidFill>
                  <a:schemeClr val="bg1"/>
                </a:solidFill>
              </a:defRPr>
            </a:lvl3pPr>
            <a:lvl4pPr marL="536575" indent="0">
              <a:buNone/>
              <a:defRPr>
                <a:solidFill>
                  <a:schemeClr val="bg1"/>
                </a:solidFill>
              </a:defRPr>
            </a:lvl4pPr>
            <a:lvl5pPr marL="71755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Presenters Name</a:t>
            </a:r>
          </a:p>
          <a:p>
            <a:pPr lvl="0"/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50CF8E-EAC1-406E-A512-C7DA1D63FF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5764" y="490222"/>
            <a:ext cx="3051095" cy="79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5161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437660" y="1122364"/>
            <a:ext cx="5449846" cy="5046663"/>
          </a:xfrm>
        </p:spPr>
        <p:txBody>
          <a:bodyPr/>
          <a:lstStyle>
            <a:lvl2pPr>
              <a:spcBef>
                <a:spcPts val="600"/>
              </a:spcBef>
              <a:defRPr sz="1800"/>
            </a:lvl2pPr>
            <a:lvl3pPr>
              <a:spcBef>
                <a:spcPts val="400"/>
              </a:spcBef>
              <a:defRPr sz="1600"/>
            </a:lvl3pPr>
            <a:lvl4pPr>
              <a:spcBef>
                <a:spcPts val="400"/>
              </a:spcBef>
              <a:defRPr sz="1400"/>
            </a:lvl4pPr>
            <a:lvl5pPr>
              <a:spcBef>
                <a:spcPts val="400"/>
              </a:spcBef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6298630" y="1122363"/>
            <a:ext cx="5449846" cy="5046662"/>
          </a:xfrm>
        </p:spPr>
        <p:txBody>
          <a:bodyPr/>
          <a:lstStyle>
            <a:lvl2pPr>
              <a:spcBef>
                <a:spcPts val="600"/>
              </a:spcBef>
              <a:defRPr sz="1800"/>
            </a:lvl2pPr>
            <a:lvl3pPr>
              <a:spcBef>
                <a:spcPts val="400"/>
              </a:spcBef>
              <a:defRPr sz="1600"/>
            </a:lvl3pPr>
            <a:lvl4pPr>
              <a:spcBef>
                <a:spcPts val="400"/>
              </a:spcBef>
              <a:defRPr sz="1400"/>
            </a:lvl4pPr>
            <a:lvl5pPr>
              <a:spcBef>
                <a:spcPts val="400"/>
              </a:spcBef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2111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/>
          <p:cNvSpPr>
            <a:spLocks noGrp="1"/>
          </p:cNvSpPr>
          <p:nvPr>
            <p:ph sz="quarter" idx="18"/>
          </p:nvPr>
        </p:nvSpPr>
        <p:spPr>
          <a:xfrm>
            <a:off x="8203861" y="1122363"/>
            <a:ext cx="3544615" cy="5046662"/>
          </a:xfrm>
        </p:spPr>
        <p:txBody>
          <a:bodyPr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9"/>
          </p:nvPr>
        </p:nvSpPr>
        <p:spPr>
          <a:xfrm>
            <a:off x="437662" y="1122363"/>
            <a:ext cx="3544615" cy="5046662"/>
          </a:xfrm>
        </p:spPr>
        <p:txBody>
          <a:bodyPr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20"/>
          </p:nvPr>
        </p:nvSpPr>
        <p:spPr>
          <a:xfrm>
            <a:off x="4320761" y="1122363"/>
            <a:ext cx="3544615" cy="5046662"/>
          </a:xfrm>
        </p:spPr>
        <p:txBody>
          <a:bodyPr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30621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hirds- 1 thi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sz="quarter" idx="17"/>
          </p:nvPr>
        </p:nvSpPr>
        <p:spPr>
          <a:xfrm>
            <a:off x="437662" y="1122363"/>
            <a:ext cx="7425969" cy="5046662"/>
          </a:xfrm>
        </p:spPr>
        <p:txBody>
          <a:bodyPr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18"/>
          </p:nvPr>
        </p:nvSpPr>
        <p:spPr>
          <a:xfrm>
            <a:off x="8203862" y="1122363"/>
            <a:ext cx="3544615" cy="5046662"/>
          </a:xfrm>
        </p:spPr>
        <p:txBody>
          <a:bodyPr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57785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hird - 2 thi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sz="quarter" idx="17"/>
          </p:nvPr>
        </p:nvSpPr>
        <p:spPr>
          <a:xfrm>
            <a:off x="4322507" y="1122363"/>
            <a:ext cx="7425969" cy="5046662"/>
          </a:xfrm>
        </p:spPr>
        <p:txBody>
          <a:bodyPr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18"/>
          </p:nvPr>
        </p:nvSpPr>
        <p:spPr>
          <a:xfrm>
            <a:off x="445851" y="1122363"/>
            <a:ext cx="3544615" cy="5046662"/>
          </a:xfrm>
        </p:spPr>
        <p:txBody>
          <a:bodyPr/>
          <a:lstStyle>
            <a:lvl2pPr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17607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ffs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7082693" y="1122363"/>
            <a:ext cx="4665785" cy="5046662"/>
          </a:xfrm>
        </p:spPr>
        <p:txBody>
          <a:bodyPr/>
          <a:lstStyle>
            <a:lvl2pPr>
              <a:spcBef>
                <a:spcPts val="600"/>
              </a:spcBef>
              <a:defRPr sz="1200"/>
            </a:lvl2pPr>
            <a:lvl3pPr>
              <a:spcBef>
                <a:spcPts val="400"/>
              </a:spcBef>
              <a:defRPr sz="1000"/>
            </a:lvl3pPr>
            <a:lvl4pPr>
              <a:spcBef>
                <a:spcPts val="400"/>
              </a:spcBef>
              <a:defRPr sz="1000"/>
            </a:lvl4pPr>
            <a:lvl5pPr>
              <a:spcBef>
                <a:spcPts val="400"/>
              </a:spcBef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6"/>
          </p:nvPr>
        </p:nvSpPr>
        <p:spPr>
          <a:xfrm>
            <a:off x="437662" y="1122363"/>
            <a:ext cx="6430108" cy="5046662"/>
          </a:xfrm>
        </p:spPr>
        <p:txBody>
          <a:bodyPr/>
          <a:lstStyle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24529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00026"/>
            <a:ext cx="11309198" cy="751919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2198078" y="1122364"/>
            <a:ext cx="9550400" cy="5046663"/>
          </a:xfrm>
        </p:spPr>
        <p:txBody>
          <a:bodyPr/>
          <a:lstStyle>
            <a:lvl2pPr>
              <a:spcBef>
                <a:spcPts val="600"/>
              </a:spcBef>
              <a:defRPr/>
            </a:lvl2pPr>
            <a:lvl3pPr>
              <a:spcBef>
                <a:spcPts val="400"/>
              </a:spcBef>
              <a:defRPr/>
            </a:lvl3pPr>
            <a:lvl4pPr>
              <a:spcBef>
                <a:spcPts val="400"/>
              </a:spcBef>
              <a:defRPr/>
            </a:lvl4pPr>
            <a:lvl5pPr>
              <a:spcBef>
                <a:spcPts val="4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7662" y="1122364"/>
            <a:ext cx="1551354" cy="5046662"/>
          </a:xfrm>
        </p:spPr>
        <p:txBody>
          <a:bodyPr/>
          <a:lstStyle>
            <a:lvl1pPr marL="0" indent="0">
              <a:buNone/>
              <a:defRPr sz="900">
                <a:solidFill>
                  <a:schemeClr val="accent2"/>
                </a:solidFill>
              </a:defRPr>
            </a:lvl1pPr>
            <a:lvl2pPr marL="180975" indent="0">
              <a:buNone/>
              <a:defRPr sz="900">
                <a:solidFill>
                  <a:schemeClr val="accent2"/>
                </a:solidFill>
              </a:defRPr>
            </a:lvl2pPr>
            <a:lvl3pPr marL="361950" indent="0">
              <a:buNone/>
              <a:defRPr sz="900">
                <a:solidFill>
                  <a:schemeClr val="accent2"/>
                </a:solidFill>
              </a:defRPr>
            </a:lvl3pPr>
            <a:lvl4pPr marL="536575" indent="0">
              <a:buNone/>
              <a:defRPr sz="900">
                <a:solidFill>
                  <a:schemeClr val="accent2"/>
                </a:solidFill>
              </a:defRPr>
            </a:lvl4pPr>
            <a:lvl5pPr marL="717550" indent="0">
              <a:buNone/>
              <a:defRPr sz="9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6440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two-l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37662" y="2004097"/>
            <a:ext cx="1559169" cy="400980"/>
          </a:xfrm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  <a:lvl5pPr>
              <a:defRPr/>
            </a:lvl5pPr>
          </a:lstStyle>
          <a:p>
            <a:pPr lvl="0"/>
            <a:r>
              <a:rPr lang="en-GB" dirty="0"/>
              <a:t>xx.xx.2013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2198078" y="1475518"/>
            <a:ext cx="9550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437662" y="1475518"/>
            <a:ext cx="1550769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198077" y="1972565"/>
            <a:ext cx="9548783" cy="1219952"/>
          </a:xfrm>
          <a:prstGeom prst="rect">
            <a:avLst/>
          </a:prstGeo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198076" y="3249691"/>
            <a:ext cx="7795849" cy="334086"/>
          </a:xfrm>
          <a:prstGeom prst="rect">
            <a:avLst/>
          </a:prstGeom>
        </p:spPr>
        <p:txBody>
          <a:bodyPr lIns="0"/>
          <a:lstStyle>
            <a:lvl1pPr marL="0" indent="0" algn="l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Subhead to go here</a:t>
            </a:r>
            <a:endParaRPr lang="en-GB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198078" y="3717033"/>
            <a:ext cx="7795846" cy="1331913"/>
          </a:xfrm>
        </p:spPr>
        <p:txBody>
          <a:bodyPr lIns="0"/>
          <a:lstStyle>
            <a:lvl1pPr marL="0" indent="0">
              <a:buNone/>
              <a:defRPr baseline="0">
                <a:solidFill>
                  <a:schemeClr val="tx2"/>
                </a:solidFill>
              </a:defRPr>
            </a:lvl1pPr>
            <a:lvl2pPr marL="180975" indent="0">
              <a:buNone/>
              <a:defRPr>
                <a:solidFill>
                  <a:schemeClr val="bg1"/>
                </a:solidFill>
              </a:defRPr>
            </a:lvl2pPr>
            <a:lvl3pPr marL="361950" indent="0">
              <a:buNone/>
              <a:defRPr>
                <a:solidFill>
                  <a:schemeClr val="bg1"/>
                </a:solidFill>
              </a:defRPr>
            </a:lvl3pPr>
            <a:lvl4pPr marL="536575" indent="0">
              <a:buNone/>
              <a:defRPr>
                <a:solidFill>
                  <a:schemeClr val="bg1"/>
                </a:solidFill>
              </a:defRPr>
            </a:lvl4pPr>
            <a:lvl5pPr marL="71755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Presenters Name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50739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two line +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37662" y="2004097"/>
            <a:ext cx="1559169" cy="400980"/>
          </a:xfrm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  <a:lvl5pPr>
              <a:defRPr/>
            </a:lvl5pPr>
          </a:lstStyle>
          <a:p>
            <a:pPr lvl="0"/>
            <a:r>
              <a:rPr lang="en-GB" dirty="0"/>
              <a:t>xx.xx.2013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2198078" y="1475517"/>
            <a:ext cx="9550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437662" y="1475517"/>
            <a:ext cx="1550769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2198077" y="1972565"/>
            <a:ext cx="9548783" cy="1219952"/>
          </a:xfrm>
          <a:prstGeom prst="rect">
            <a:avLst/>
          </a:prstGeo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198076" y="3249691"/>
            <a:ext cx="7795849" cy="334086"/>
          </a:xfrm>
          <a:prstGeom prst="rect">
            <a:avLst/>
          </a:prstGeom>
        </p:spPr>
        <p:txBody>
          <a:bodyPr lIns="0"/>
          <a:lstStyle>
            <a:lvl1pPr marL="0" indent="0" algn="l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Subhead to go here</a:t>
            </a:r>
            <a:endParaRPr lang="en-GB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198078" y="3717033"/>
            <a:ext cx="7795846" cy="1331913"/>
          </a:xfrm>
        </p:spPr>
        <p:txBody>
          <a:bodyPr lIns="0"/>
          <a:lstStyle>
            <a:lvl1pPr marL="0" indent="0">
              <a:buNone/>
              <a:defRPr baseline="0">
                <a:solidFill>
                  <a:schemeClr val="tx2"/>
                </a:solidFill>
              </a:defRPr>
            </a:lvl1pPr>
            <a:lvl2pPr marL="180975" indent="0">
              <a:buNone/>
              <a:defRPr>
                <a:solidFill>
                  <a:schemeClr val="bg1"/>
                </a:solidFill>
              </a:defRPr>
            </a:lvl2pPr>
            <a:lvl3pPr marL="361950" indent="0">
              <a:buNone/>
              <a:defRPr>
                <a:solidFill>
                  <a:schemeClr val="bg1"/>
                </a:solidFill>
              </a:defRPr>
            </a:lvl3pPr>
            <a:lvl4pPr marL="536575" indent="0">
              <a:buNone/>
              <a:defRPr>
                <a:solidFill>
                  <a:schemeClr val="bg1"/>
                </a:solidFill>
              </a:defRPr>
            </a:lvl4pPr>
            <a:lvl5pPr marL="71755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Presenters Name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57111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437662" y="1118795"/>
            <a:ext cx="11309198" cy="4850200"/>
          </a:xfrm>
        </p:spPr>
        <p:txBody>
          <a:bodyPr lIns="90000" tIns="46800" rIns="90000" bIns="46800"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 sz="1500" baseline="0"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baseline="0"/>
            </a:lvl2pPr>
            <a:lvl3pPr marL="536575" indent="-174625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–"/>
              <a:defRPr/>
            </a:lvl3pPr>
            <a:lvl4pPr marL="717550" indent="-18097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4pPr>
            <a:lvl5pPr marL="898525" indent="-18097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37662" y="944722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37662" y="274252"/>
            <a:ext cx="11309198" cy="670471"/>
          </a:xfrm>
        </p:spPr>
        <p:txBody>
          <a:bodyPr tIns="36000" bIns="36000"/>
          <a:lstStyle>
            <a:lvl1pPr>
              <a:defRPr lang="en-US" b="1" smtClean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58683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437663" y="1118795"/>
            <a:ext cx="5449846" cy="5040000"/>
          </a:xfrm>
        </p:spPr>
        <p:txBody>
          <a:bodyPr lIns="90000" tIns="46800" rIns="90000" bIns="46800"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 sz="1500" baseline="0"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baseline="0"/>
            </a:lvl2pPr>
            <a:lvl3pPr marL="536575" indent="-174625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–"/>
              <a:defRPr/>
            </a:lvl3pPr>
            <a:lvl4pPr marL="717550" indent="-18097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4pPr>
            <a:lvl5pPr marL="898525" indent="-18097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  <p:sp>
        <p:nvSpPr>
          <p:cNvPr id="7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298630" y="1117707"/>
            <a:ext cx="5449846" cy="5040000"/>
          </a:xfrm>
        </p:spPr>
        <p:txBody>
          <a:bodyPr lIns="90000" tIns="46800" rIns="90000" bIns="46800"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 sz="1500" baseline="0"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baseline="0"/>
            </a:lvl2pPr>
            <a:lvl3pPr marL="536575" indent="-174625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–"/>
              <a:defRPr/>
            </a:lvl3pPr>
            <a:lvl4pPr marL="717550" indent="-18097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4pPr>
            <a:lvl5pPr marL="898525" indent="-18097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957601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437662" y="1118795"/>
            <a:ext cx="11309198" cy="4850200"/>
          </a:xfrm>
        </p:spPr>
        <p:txBody>
          <a:bodyPr lIns="90000" tIns="46800" rIns="90000" bIns="46800"/>
          <a:lstStyle>
            <a:lvl1pPr>
              <a:spcBef>
                <a:spcPts val="1800"/>
              </a:spcBef>
              <a:spcAft>
                <a:spcPts val="600"/>
              </a:spcAft>
              <a:defRPr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-"/>
              <a:defRPr/>
            </a:lvl2pPr>
            <a:lvl3pPr marL="536575" indent="-17462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3pPr>
            <a:lvl4pPr>
              <a:spcBef>
                <a:spcPts val="600"/>
              </a:spcBef>
              <a:spcAft>
                <a:spcPts val="600"/>
              </a:spcAft>
              <a:defRPr/>
            </a:lvl4pPr>
            <a:lvl5pPr>
              <a:spcBef>
                <a:spcPts val="60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37662" y="274253"/>
            <a:ext cx="11309198" cy="479556"/>
          </a:xfrm>
        </p:spPr>
        <p:txBody>
          <a:bodyPr tIns="36000" bIns="36000"/>
          <a:lstStyle>
            <a:lvl1pPr>
              <a:defRPr lang="en-US" b="1" smtClean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10286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437662" y="1118795"/>
            <a:ext cx="3544614" cy="5040000"/>
          </a:xfrm>
        </p:spPr>
        <p:txBody>
          <a:bodyPr lIns="90000" tIns="46800" rIns="90000" bIns="46800"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 sz="1500" baseline="0"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baseline="0"/>
            </a:lvl2pPr>
            <a:lvl3pPr marL="536575" indent="-174625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–"/>
              <a:defRPr/>
            </a:lvl3pPr>
            <a:lvl4pPr marL="717550" indent="-18097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4pPr>
            <a:lvl5pPr marL="898525" indent="-18097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320931" y="1118483"/>
            <a:ext cx="3544277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15" hasCustomPrompt="1"/>
          </p:nvPr>
        </p:nvSpPr>
        <p:spPr>
          <a:xfrm>
            <a:off x="8204200" y="1118483"/>
            <a:ext cx="3544277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4107696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hirds- 1 thi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37662" y="1118483"/>
            <a:ext cx="7427546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15" hasCustomPrompt="1"/>
          </p:nvPr>
        </p:nvSpPr>
        <p:spPr>
          <a:xfrm>
            <a:off x="8244617" y="1118483"/>
            <a:ext cx="3503861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3528264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hird - 2 thi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37662" y="1117083"/>
            <a:ext cx="3544277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320931" y="1118483"/>
            <a:ext cx="7427546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89278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ffs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0"/>
            <a:ext cx="11310815" cy="7207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37662" y="1118483"/>
            <a:ext cx="6426409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7" hasCustomPrompt="1"/>
          </p:nvPr>
        </p:nvSpPr>
        <p:spPr>
          <a:xfrm>
            <a:off x="7091639" y="1118483"/>
            <a:ext cx="4656838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81702376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00026"/>
            <a:ext cx="11309198" cy="751919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37662" y="958011"/>
            <a:ext cx="11310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7662" y="1122364"/>
            <a:ext cx="1551354" cy="5046662"/>
          </a:xfrm>
        </p:spPr>
        <p:txBody>
          <a:bodyPr/>
          <a:lstStyle>
            <a:lvl1pPr marL="0" indent="0">
              <a:buNone/>
              <a:defRPr sz="900">
                <a:solidFill>
                  <a:schemeClr val="accent2"/>
                </a:solidFill>
              </a:defRPr>
            </a:lvl1pPr>
            <a:lvl2pPr marL="180975" indent="0">
              <a:buNone/>
              <a:defRPr sz="900">
                <a:solidFill>
                  <a:schemeClr val="accent2"/>
                </a:solidFill>
              </a:defRPr>
            </a:lvl2pPr>
            <a:lvl3pPr marL="361950" indent="0">
              <a:buNone/>
              <a:defRPr sz="900">
                <a:solidFill>
                  <a:schemeClr val="accent2"/>
                </a:solidFill>
              </a:defRPr>
            </a:lvl3pPr>
            <a:lvl4pPr marL="536575" indent="0">
              <a:buNone/>
              <a:defRPr sz="900">
                <a:solidFill>
                  <a:schemeClr val="accent2"/>
                </a:solidFill>
              </a:defRPr>
            </a:lvl4pPr>
            <a:lvl5pPr marL="717550" indent="0">
              <a:buNone/>
              <a:defRPr sz="9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  <a:endParaRPr lang="en-GB" dirty="0"/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2263476" y="1118483"/>
            <a:ext cx="9485002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5044245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248" y="200026"/>
            <a:ext cx="11317230" cy="750827"/>
          </a:xfrm>
        </p:spPr>
        <p:txBody>
          <a:bodyPr anchor="b"/>
          <a:lstStyle>
            <a:lvl1pPr>
              <a:defRPr sz="2400" b="1" spc="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431249" y="947908"/>
            <a:ext cx="11317228" cy="6181"/>
          </a:xfrm>
          <a:prstGeom prst="line">
            <a:avLst/>
          </a:prstGeom>
          <a:solidFill>
            <a:srgbClr val="FFCC00"/>
          </a:solidFill>
          <a:ln w="12700" cap="rnd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31249" y="1118483"/>
            <a:ext cx="11317228" cy="5040312"/>
          </a:xfrm>
        </p:spPr>
        <p:txBody>
          <a:bodyPr/>
          <a:lstStyle>
            <a:lvl1pPr marL="0" indent="0">
              <a:buNone/>
              <a:defRPr lang="en-US" sz="1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0" indent="-180975">
              <a:buFont typeface="Arial" pitchFamily="34" charset="0"/>
              <a:buChar char="•"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4625">
              <a:buFont typeface="Arial" pitchFamily="34" charset="0"/>
              <a:buChar char="–"/>
              <a:defRPr/>
            </a:lvl3pPr>
            <a:lvl4pPr marL="717550" indent="-180975">
              <a:buFont typeface="Wingdings" pitchFamily="2" charset="2"/>
              <a:buChar char="§"/>
              <a:defRPr/>
            </a:lvl4pPr>
            <a:lvl5pPr marL="898525" indent="-180975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This is normal text</a:t>
            </a:r>
          </a:p>
          <a:p>
            <a:pPr lvl="1"/>
            <a:r>
              <a:rPr lang="en-US" dirty="0"/>
              <a:t>First bullet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0293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1"/>
            <a:ext cx="11310815" cy="522588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437660" y="1122364"/>
            <a:ext cx="5449846" cy="5046663"/>
          </a:xfrm>
        </p:spPr>
        <p:txBody>
          <a:bodyPr/>
          <a:lstStyle>
            <a:lvl2pPr>
              <a:spcBef>
                <a:spcPts val="600"/>
              </a:spcBef>
              <a:defRPr sz="1200"/>
            </a:lvl2pPr>
            <a:lvl3pPr>
              <a:spcBef>
                <a:spcPts val="400"/>
              </a:spcBef>
              <a:defRPr sz="1000"/>
            </a:lvl3pPr>
            <a:lvl4pPr>
              <a:spcBef>
                <a:spcPts val="400"/>
              </a:spcBef>
              <a:defRPr sz="1000"/>
            </a:lvl4pPr>
            <a:lvl5pPr>
              <a:spcBef>
                <a:spcPts val="400"/>
              </a:spcBef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6298630" y="1122363"/>
            <a:ext cx="5449846" cy="5046662"/>
          </a:xfrm>
        </p:spPr>
        <p:txBody>
          <a:bodyPr/>
          <a:lstStyle>
            <a:lvl2pPr>
              <a:spcBef>
                <a:spcPts val="600"/>
              </a:spcBef>
              <a:defRPr sz="1200"/>
            </a:lvl2pPr>
            <a:lvl3pPr>
              <a:spcBef>
                <a:spcPts val="400"/>
              </a:spcBef>
              <a:defRPr sz="1000"/>
            </a:lvl3pPr>
            <a:lvl4pPr>
              <a:spcBef>
                <a:spcPts val="400"/>
              </a:spcBef>
              <a:defRPr sz="1000"/>
            </a:lvl4pPr>
            <a:lvl5pPr>
              <a:spcBef>
                <a:spcPts val="400"/>
              </a:spcBef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9719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1"/>
            <a:ext cx="11310815" cy="522588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8"/>
          </p:nvPr>
        </p:nvSpPr>
        <p:spPr>
          <a:xfrm>
            <a:off x="8203861" y="1122363"/>
            <a:ext cx="3544615" cy="5046662"/>
          </a:xfrm>
        </p:spPr>
        <p:txBody>
          <a:bodyPr/>
          <a:lstStyle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9"/>
          </p:nvPr>
        </p:nvSpPr>
        <p:spPr>
          <a:xfrm>
            <a:off x="437662" y="1122363"/>
            <a:ext cx="3544615" cy="5046662"/>
          </a:xfrm>
        </p:spPr>
        <p:txBody>
          <a:bodyPr/>
          <a:lstStyle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20"/>
          </p:nvPr>
        </p:nvSpPr>
        <p:spPr>
          <a:xfrm>
            <a:off x="4320761" y="1122363"/>
            <a:ext cx="3544615" cy="5046662"/>
          </a:xfrm>
        </p:spPr>
        <p:txBody>
          <a:bodyPr/>
          <a:lstStyle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6797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hirds- 1 thi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1"/>
            <a:ext cx="11310815" cy="522588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7"/>
          </p:nvPr>
        </p:nvSpPr>
        <p:spPr>
          <a:xfrm>
            <a:off x="437662" y="1122363"/>
            <a:ext cx="7425969" cy="5046662"/>
          </a:xfrm>
        </p:spPr>
        <p:txBody>
          <a:bodyPr/>
          <a:lstStyle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18"/>
          </p:nvPr>
        </p:nvSpPr>
        <p:spPr>
          <a:xfrm>
            <a:off x="8203862" y="1122363"/>
            <a:ext cx="3544615" cy="5046662"/>
          </a:xfrm>
        </p:spPr>
        <p:txBody>
          <a:bodyPr/>
          <a:lstStyle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3280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hird - 2 thi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1"/>
            <a:ext cx="11310815" cy="522588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7"/>
          </p:nvPr>
        </p:nvSpPr>
        <p:spPr>
          <a:xfrm>
            <a:off x="4322507" y="1122363"/>
            <a:ext cx="7425969" cy="5046662"/>
          </a:xfrm>
        </p:spPr>
        <p:txBody>
          <a:bodyPr/>
          <a:lstStyle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18"/>
          </p:nvPr>
        </p:nvSpPr>
        <p:spPr>
          <a:xfrm>
            <a:off x="445851" y="1122363"/>
            <a:ext cx="3544615" cy="5046662"/>
          </a:xfrm>
        </p:spPr>
        <p:txBody>
          <a:bodyPr/>
          <a:lstStyle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1735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ffs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31221"/>
            <a:ext cx="11310815" cy="522588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7082693" y="1122363"/>
            <a:ext cx="4665785" cy="5046662"/>
          </a:xfrm>
        </p:spPr>
        <p:txBody>
          <a:bodyPr/>
          <a:lstStyle>
            <a:lvl2pPr>
              <a:spcBef>
                <a:spcPts val="600"/>
              </a:spcBef>
              <a:defRPr sz="1200"/>
            </a:lvl2pPr>
            <a:lvl3pPr>
              <a:spcBef>
                <a:spcPts val="400"/>
              </a:spcBef>
              <a:defRPr sz="1000"/>
            </a:lvl3pPr>
            <a:lvl4pPr>
              <a:spcBef>
                <a:spcPts val="400"/>
              </a:spcBef>
              <a:defRPr sz="1000"/>
            </a:lvl4pPr>
            <a:lvl5pPr>
              <a:spcBef>
                <a:spcPts val="400"/>
              </a:spcBef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6"/>
          </p:nvPr>
        </p:nvSpPr>
        <p:spPr>
          <a:xfrm>
            <a:off x="437662" y="1122363"/>
            <a:ext cx="6430108" cy="5046662"/>
          </a:xfrm>
        </p:spPr>
        <p:txBody>
          <a:bodyPr/>
          <a:lstStyle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394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37662" y="200027"/>
            <a:ext cx="11309198" cy="55378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2198078" y="1122364"/>
            <a:ext cx="9550400" cy="5046663"/>
          </a:xfrm>
        </p:spPr>
        <p:txBody>
          <a:bodyPr/>
          <a:lstStyle>
            <a:lvl2pPr>
              <a:spcBef>
                <a:spcPts val="600"/>
              </a:spcBef>
              <a:defRPr/>
            </a:lvl2pPr>
            <a:lvl3pPr>
              <a:spcBef>
                <a:spcPts val="400"/>
              </a:spcBef>
              <a:defRPr/>
            </a:lvl3pPr>
            <a:lvl4pPr>
              <a:spcBef>
                <a:spcPts val="400"/>
              </a:spcBef>
              <a:defRPr/>
            </a:lvl4pPr>
            <a:lvl5pPr>
              <a:spcBef>
                <a:spcPts val="4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7662" y="1122364"/>
            <a:ext cx="1551354" cy="5046662"/>
          </a:xfrm>
        </p:spPr>
        <p:txBody>
          <a:bodyPr/>
          <a:lstStyle>
            <a:lvl1pPr marL="0" indent="0">
              <a:buNone/>
              <a:defRPr sz="900">
                <a:solidFill>
                  <a:schemeClr val="accent2"/>
                </a:solidFill>
              </a:defRPr>
            </a:lvl1pPr>
            <a:lvl2pPr marL="180975" indent="0">
              <a:buNone/>
              <a:defRPr sz="900">
                <a:solidFill>
                  <a:schemeClr val="accent2"/>
                </a:solidFill>
              </a:defRPr>
            </a:lvl2pPr>
            <a:lvl3pPr marL="361950" indent="0">
              <a:buNone/>
              <a:defRPr sz="900">
                <a:solidFill>
                  <a:schemeClr val="accent2"/>
                </a:solidFill>
              </a:defRPr>
            </a:lvl3pPr>
            <a:lvl4pPr marL="536575" indent="0">
              <a:buNone/>
              <a:defRPr sz="900">
                <a:solidFill>
                  <a:schemeClr val="accent2"/>
                </a:solidFill>
              </a:defRPr>
            </a:lvl4pPr>
            <a:lvl5pPr marL="717550" indent="0">
              <a:buNone/>
              <a:defRPr sz="9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5409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7BF3687-4187-4999-AC96-6FE5AE2DD741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031" y="6267303"/>
            <a:ext cx="1712179" cy="446244"/>
          </a:xfrm>
          <a:prstGeom prst="rect">
            <a:avLst/>
          </a:prstGeom>
        </p:spPr>
      </p:pic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437662" y="274252"/>
            <a:ext cx="11309198" cy="690949"/>
          </a:xfrm>
          <a:prstGeom prst="rect">
            <a:avLst/>
          </a:prstGeom>
        </p:spPr>
        <p:txBody>
          <a:bodyPr vert="horz" lIns="0" tIns="36000" rIns="0" bIns="36000" rtlCol="0" anchor="b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37661" y="1172584"/>
            <a:ext cx="11298462" cy="5004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>
              <a:spcBef>
                <a:spcPts val="1800"/>
              </a:spcBef>
              <a:spcAft>
                <a:spcPts val="600"/>
              </a:spcAft>
            </a:pPr>
            <a:r>
              <a:rPr lang="en-US" dirty="0"/>
              <a:t>Click to edit Master text styles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har char="-"/>
            </a:pPr>
            <a:r>
              <a:rPr lang="en-US" dirty="0"/>
              <a:t>Second level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lvl="3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Fourth level</a:t>
            </a:r>
          </a:p>
          <a:p>
            <a:pPr lvl="4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10976113" y="6493888"/>
            <a:ext cx="8634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B44EA16-231A-4939-81AE-047FA67A3A97}" type="slidenum">
              <a:rPr lang="en-GB" sz="1000" smtClean="0"/>
              <a:pPr algn="r"/>
              <a:t>‹N°›</a:t>
            </a:fld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4009635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5" r:id="rId2"/>
    <p:sldLayoutId id="2147483650" r:id="rId3"/>
    <p:sldLayoutId id="2147483654" r:id="rId4"/>
    <p:sldLayoutId id="2147483660" r:id="rId5"/>
    <p:sldLayoutId id="2147483661" r:id="rId6"/>
    <p:sldLayoutId id="2147483662" r:id="rId7"/>
    <p:sldLayoutId id="2147483659" r:id="rId8"/>
    <p:sldLayoutId id="2147483656" r:id="rId9"/>
    <p:sldLayoutId id="2147483720" r:id="rId10"/>
    <p:sldLayoutId id="2147483732" r:id="rId11"/>
    <p:sldLayoutId id="2147483735" r:id="rId12"/>
    <p:sldLayoutId id="2147483741" r:id="rId13"/>
    <p:sldLayoutId id="2147483743" r:id="rId14"/>
    <p:sldLayoutId id="2147483744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kern="1200" cap="none" baseline="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180975" indent="-180975" algn="l" defTabSz="914400" rtl="0" eaLnBrk="1" latinLnBrk="0" hangingPunct="1">
        <a:spcBef>
          <a:spcPts val="1200"/>
        </a:spcBef>
        <a:spcAft>
          <a:spcPts val="0"/>
        </a:spcAft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defTabSz="914400" rtl="0" eaLnBrk="1" latinLnBrk="0" hangingPunct="1">
        <a:spcBef>
          <a:spcPts val="1200"/>
        </a:spcBef>
        <a:spcAft>
          <a:spcPts val="300"/>
        </a:spcAft>
        <a:buFont typeface="Arial" pitchFamily="34" charset="0"/>
        <a:buChar char="–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174625" algn="l" defTabSz="914400" rtl="0" eaLnBrk="1" latinLnBrk="0" hangingPunct="1">
        <a:spcBef>
          <a:spcPts val="300"/>
        </a:spcBef>
        <a:spcAft>
          <a:spcPts val="300"/>
        </a:spcAft>
        <a:buFont typeface="Calibri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717550" indent="-180975" algn="l" defTabSz="914400" rtl="0" eaLnBrk="1" latinLnBrk="0" hangingPunct="1">
        <a:spcBef>
          <a:spcPts val="300"/>
        </a:spcBef>
        <a:spcAft>
          <a:spcPts val="300"/>
        </a:spcAft>
        <a:buFont typeface="Calibri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80975" algn="l" defTabSz="914400" rtl="0" eaLnBrk="1" latinLnBrk="0" hangingPunct="1">
        <a:spcBef>
          <a:spcPts val="300"/>
        </a:spcBef>
        <a:spcAft>
          <a:spcPts val="300"/>
        </a:spcAft>
        <a:buFont typeface="Calibri" pitchFamily="34" charset="0"/>
        <a:buChar char="•"/>
        <a:defRPr lang="en-GB" sz="12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437662" y="274252"/>
            <a:ext cx="11309198" cy="690949"/>
          </a:xfrm>
          <a:prstGeom prst="rect">
            <a:avLst/>
          </a:prstGeom>
        </p:spPr>
        <p:txBody>
          <a:bodyPr vert="horz" lIns="0" tIns="36000" rIns="0" bIns="36000" rtlCol="0" anchor="b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37661" y="1172584"/>
            <a:ext cx="11298462" cy="5004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>
              <a:spcBef>
                <a:spcPts val="1800"/>
              </a:spcBef>
              <a:spcAft>
                <a:spcPts val="600"/>
              </a:spcAft>
            </a:pPr>
            <a:r>
              <a:rPr lang="en-US" dirty="0"/>
              <a:t>Click to edit Master text styles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har char="-"/>
            </a:pPr>
            <a:r>
              <a:rPr lang="en-US" dirty="0"/>
              <a:t>Second level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lvl="3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Fourth level</a:t>
            </a:r>
          </a:p>
          <a:p>
            <a:pPr lvl="4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901196" y="6426200"/>
            <a:ext cx="9847282" cy="0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10976113" y="6493888"/>
            <a:ext cx="8634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B44EA16-231A-4939-81AE-047FA67A3A97}" type="slidenum">
              <a:rPr lang="en-GB" sz="1000" smtClean="0"/>
              <a:pPr algn="r"/>
              <a:t>‹N°›</a:t>
            </a:fld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64566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kern="1200" cap="none" baseline="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180975" indent="-180975" algn="l" defTabSz="914400" rtl="0" eaLnBrk="1" latinLnBrk="0" hangingPunct="1">
        <a:spcBef>
          <a:spcPts val="1200"/>
        </a:spcBef>
        <a:spcAft>
          <a:spcPts val="0"/>
        </a:spcAft>
        <a:buFont typeface="Arial" pitchFamily="34" charset="0"/>
        <a:buChar char="•"/>
        <a:defRPr lang="en-US" sz="20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defTabSz="914400" rtl="0" eaLnBrk="1" latinLnBrk="0" hangingPunct="1">
        <a:spcBef>
          <a:spcPts val="1200"/>
        </a:spcBef>
        <a:spcAft>
          <a:spcPts val="300"/>
        </a:spcAft>
        <a:buFont typeface="Arial" pitchFamily="34" charset="0"/>
        <a:buChar char="–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174625" algn="l" defTabSz="914400" rtl="0" eaLnBrk="1" latinLnBrk="0" hangingPunct="1">
        <a:spcBef>
          <a:spcPts val="300"/>
        </a:spcBef>
        <a:spcAft>
          <a:spcPts val="300"/>
        </a:spcAft>
        <a:buFont typeface="Calibri" pitchFamily="34" charset="0"/>
        <a:buChar char="•"/>
        <a:defRPr lang="en-US" sz="16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717550" indent="-180975" algn="l" defTabSz="914400" rtl="0" eaLnBrk="1" latinLnBrk="0" hangingPunct="1">
        <a:spcBef>
          <a:spcPts val="300"/>
        </a:spcBef>
        <a:spcAft>
          <a:spcPts val="300"/>
        </a:spcAft>
        <a:buFont typeface="Calibri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80975" algn="l" defTabSz="914400" rtl="0" eaLnBrk="1" latinLnBrk="0" hangingPunct="1">
        <a:spcBef>
          <a:spcPts val="300"/>
        </a:spcBef>
        <a:spcAft>
          <a:spcPts val="300"/>
        </a:spcAft>
        <a:buFont typeface="Calibri" pitchFamily="34" charset="0"/>
        <a:buChar char="•"/>
        <a:defRPr lang="en-GB" sz="14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437662" y="274252"/>
            <a:ext cx="11309198" cy="690949"/>
          </a:xfrm>
          <a:prstGeom prst="rect">
            <a:avLst/>
          </a:prstGeom>
        </p:spPr>
        <p:txBody>
          <a:bodyPr vert="horz" lIns="0" tIns="36000" rIns="0" bIns="36000" rtlCol="0" anchor="b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37661" y="1172584"/>
            <a:ext cx="11298462" cy="5004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>
              <a:spcBef>
                <a:spcPts val="1800"/>
              </a:spcBef>
              <a:spcAft>
                <a:spcPts val="600"/>
              </a:spcAft>
            </a:pPr>
            <a:r>
              <a:rPr lang="en-US" dirty="0"/>
              <a:t>Click to edit Master text styles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har char="-"/>
            </a:pPr>
            <a:r>
              <a:rPr lang="en-US" dirty="0"/>
              <a:t>Second level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lvl="3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Fourth level</a:t>
            </a:r>
          </a:p>
          <a:p>
            <a:pPr lvl="4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2189445" y="6426200"/>
            <a:ext cx="9559033" cy="0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10976113" y="6493888"/>
            <a:ext cx="8634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B44EA16-231A-4939-81AE-047FA67A3A97}" type="slidenum">
              <a:rPr lang="en-GB" sz="1000" smtClean="0"/>
              <a:pPr algn="r"/>
              <a:t>‹N°›</a:t>
            </a:fld>
            <a:endParaRPr lang="en-GB" sz="1000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2189445" y="6426201"/>
            <a:ext cx="79013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Confidential released</a:t>
            </a:r>
            <a:r>
              <a:rPr lang="en-GB" sz="1000" i="1" baseline="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1000" i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under NDA</a:t>
            </a:r>
          </a:p>
        </p:txBody>
      </p:sp>
    </p:spTree>
    <p:extLst>
      <p:ext uri="{BB962C8B-B14F-4D97-AF65-F5344CB8AC3E}">
        <p14:creationId xmlns:p14="http://schemas.microsoft.com/office/powerpoint/2010/main" val="1504042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1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kern="1200" cap="none" baseline="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180975" indent="-180975" algn="l" defTabSz="914400" rtl="0" eaLnBrk="1" latinLnBrk="0" hangingPunct="1">
        <a:spcBef>
          <a:spcPts val="1200"/>
        </a:spcBef>
        <a:spcAft>
          <a:spcPts val="0"/>
        </a:spcAft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defTabSz="914400" rtl="0" eaLnBrk="1" latinLnBrk="0" hangingPunct="1">
        <a:spcBef>
          <a:spcPts val="1200"/>
        </a:spcBef>
        <a:spcAft>
          <a:spcPts val="300"/>
        </a:spcAft>
        <a:buFont typeface="Arial" pitchFamily="34" charset="0"/>
        <a:buChar char="–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174625" algn="l" defTabSz="914400" rtl="0" eaLnBrk="1" latinLnBrk="0" hangingPunct="1">
        <a:spcBef>
          <a:spcPts val="300"/>
        </a:spcBef>
        <a:spcAft>
          <a:spcPts val="300"/>
        </a:spcAft>
        <a:buFont typeface="Calibri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717550" indent="-180975" algn="l" defTabSz="914400" rtl="0" eaLnBrk="1" latinLnBrk="0" hangingPunct="1">
        <a:spcBef>
          <a:spcPts val="300"/>
        </a:spcBef>
        <a:spcAft>
          <a:spcPts val="300"/>
        </a:spcAft>
        <a:buFont typeface="Calibri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80975" algn="l" defTabSz="914400" rtl="0" eaLnBrk="1" latinLnBrk="0" hangingPunct="1">
        <a:spcBef>
          <a:spcPts val="300"/>
        </a:spcBef>
        <a:spcAft>
          <a:spcPts val="300"/>
        </a:spcAft>
        <a:buFont typeface="Calibri" pitchFamily="34" charset="0"/>
        <a:buChar char="•"/>
        <a:defRPr lang="en-GB" sz="12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DAB+ is established as core future platform for radio in Europe</a:t>
            </a:r>
            <a:endParaRPr lang="en-GB" dirty="0"/>
          </a:p>
        </p:txBody>
      </p:sp>
      <p:sp>
        <p:nvSpPr>
          <p:cNvPr id="64" name="TextBox 178"/>
          <p:cNvSpPr txBox="1"/>
          <p:nvPr/>
        </p:nvSpPr>
        <p:spPr>
          <a:xfrm>
            <a:off x="1223242" y="1335649"/>
            <a:ext cx="6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GB" sz="1400" i="1" dirty="0"/>
          </a:p>
        </p:txBody>
      </p:sp>
      <p:sp>
        <p:nvSpPr>
          <p:cNvPr id="66" name="Rectangle 65"/>
          <p:cNvSpPr/>
          <p:nvPr/>
        </p:nvSpPr>
        <p:spPr>
          <a:xfrm>
            <a:off x="948014" y="1635441"/>
            <a:ext cx="166154" cy="166154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TextBox 181"/>
          <p:cNvSpPr txBox="1"/>
          <p:nvPr/>
        </p:nvSpPr>
        <p:spPr>
          <a:xfrm>
            <a:off x="1223244" y="1610796"/>
            <a:ext cx="92653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i="1" dirty="0"/>
              <a:t>Established</a:t>
            </a:r>
          </a:p>
        </p:txBody>
      </p:sp>
      <p:sp>
        <p:nvSpPr>
          <p:cNvPr id="69" name="Rectangle 68"/>
          <p:cNvSpPr/>
          <p:nvPr/>
        </p:nvSpPr>
        <p:spPr>
          <a:xfrm>
            <a:off x="948009" y="1910588"/>
            <a:ext cx="166154" cy="166154"/>
          </a:xfrm>
          <a:prstGeom prst="rect">
            <a:avLst/>
          </a:prstGeom>
          <a:solidFill>
            <a:srgbClr val="86DD25"/>
          </a:solidFill>
          <a:ln>
            <a:solidFill>
              <a:srgbClr val="86DD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TextBox 184"/>
          <p:cNvSpPr txBox="1"/>
          <p:nvPr/>
        </p:nvSpPr>
        <p:spPr>
          <a:xfrm>
            <a:off x="1223239" y="1885943"/>
            <a:ext cx="102431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i="1" dirty="0"/>
              <a:t>On the move</a:t>
            </a:r>
          </a:p>
        </p:txBody>
      </p:sp>
      <p:sp>
        <p:nvSpPr>
          <p:cNvPr id="88" name="Rectangle 87"/>
          <p:cNvSpPr/>
          <p:nvPr/>
        </p:nvSpPr>
        <p:spPr>
          <a:xfrm>
            <a:off x="948015" y="2185736"/>
            <a:ext cx="166154" cy="166154"/>
          </a:xfrm>
          <a:prstGeom prst="rect">
            <a:avLst/>
          </a:prstGeom>
          <a:solidFill>
            <a:srgbClr val="00BDD2"/>
          </a:solidFill>
          <a:ln>
            <a:solidFill>
              <a:srgbClr val="00BD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TextBox 187"/>
          <p:cNvSpPr txBox="1"/>
          <p:nvPr/>
        </p:nvSpPr>
        <p:spPr>
          <a:xfrm>
            <a:off x="1223245" y="2161091"/>
            <a:ext cx="42428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i="1" dirty="0"/>
              <a:t>Trials</a:t>
            </a:r>
          </a:p>
        </p:txBody>
      </p:sp>
      <p:sp>
        <p:nvSpPr>
          <p:cNvPr id="11" name="Freeform 103"/>
          <p:cNvSpPr>
            <a:spLocks/>
          </p:cNvSpPr>
          <p:nvPr/>
        </p:nvSpPr>
        <p:spPr bwMode="auto">
          <a:xfrm>
            <a:off x="5446497" y="4711307"/>
            <a:ext cx="716859" cy="578133"/>
          </a:xfrm>
          <a:custGeom>
            <a:avLst/>
            <a:gdLst>
              <a:gd name="T0" fmla="*/ 44 w 63"/>
              <a:gd name="T1" fmla="*/ 46 h 49"/>
              <a:gd name="T2" fmla="*/ 34 w 63"/>
              <a:gd name="T3" fmla="*/ 36 h 49"/>
              <a:gd name="T4" fmla="*/ 30 w 63"/>
              <a:gd name="T5" fmla="*/ 30 h 49"/>
              <a:gd name="T6" fmla="*/ 24 w 63"/>
              <a:gd name="T7" fmla="*/ 25 h 49"/>
              <a:gd name="T8" fmla="*/ 24 w 63"/>
              <a:gd name="T9" fmla="*/ 20 h 49"/>
              <a:gd name="T10" fmla="*/ 25 w 63"/>
              <a:gd name="T11" fmla="*/ 18 h 49"/>
              <a:gd name="T12" fmla="*/ 31 w 63"/>
              <a:gd name="T13" fmla="*/ 20 h 49"/>
              <a:gd name="T14" fmla="*/ 33 w 63"/>
              <a:gd name="T15" fmla="*/ 18 h 49"/>
              <a:gd name="T16" fmla="*/ 36 w 63"/>
              <a:gd name="T17" fmla="*/ 19 h 49"/>
              <a:gd name="T18" fmla="*/ 40 w 63"/>
              <a:gd name="T19" fmla="*/ 19 h 49"/>
              <a:gd name="T20" fmla="*/ 46 w 63"/>
              <a:gd name="T21" fmla="*/ 20 h 49"/>
              <a:gd name="T22" fmla="*/ 48 w 63"/>
              <a:gd name="T23" fmla="*/ 19 h 49"/>
              <a:gd name="T24" fmla="*/ 53 w 63"/>
              <a:gd name="T25" fmla="*/ 19 h 49"/>
              <a:gd name="T26" fmla="*/ 57 w 63"/>
              <a:gd name="T27" fmla="*/ 22 h 49"/>
              <a:gd name="T28" fmla="*/ 60 w 63"/>
              <a:gd name="T29" fmla="*/ 22 h 49"/>
              <a:gd name="T30" fmla="*/ 60 w 63"/>
              <a:gd name="T31" fmla="*/ 19 h 49"/>
              <a:gd name="T32" fmla="*/ 60 w 63"/>
              <a:gd name="T33" fmla="*/ 16 h 49"/>
              <a:gd name="T34" fmla="*/ 58 w 63"/>
              <a:gd name="T35" fmla="*/ 15 h 49"/>
              <a:gd name="T36" fmla="*/ 58 w 63"/>
              <a:gd name="T37" fmla="*/ 13 h 49"/>
              <a:gd name="T38" fmla="*/ 57 w 63"/>
              <a:gd name="T39" fmla="*/ 9 h 49"/>
              <a:gd name="T40" fmla="*/ 54 w 63"/>
              <a:gd name="T41" fmla="*/ 10 h 49"/>
              <a:gd name="T42" fmla="*/ 48 w 63"/>
              <a:gd name="T43" fmla="*/ 10 h 49"/>
              <a:gd name="T44" fmla="*/ 43 w 63"/>
              <a:gd name="T45" fmla="*/ 9 h 49"/>
              <a:gd name="T46" fmla="*/ 33 w 63"/>
              <a:gd name="T47" fmla="*/ 2 h 49"/>
              <a:gd name="T48" fmla="*/ 29 w 63"/>
              <a:gd name="T49" fmla="*/ 1 h 49"/>
              <a:gd name="T50" fmla="*/ 28 w 63"/>
              <a:gd name="T51" fmla="*/ 2 h 49"/>
              <a:gd name="T52" fmla="*/ 25 w 63"/>
              <a:gd name="T53" fmla="*/ 5 h 49"/>
              <a:gd name="T54" fmla="*/ 23 w 63"/>
              <a:gd name="T55" fmla="*/ 6 h 49"/>
              <a:gd name="T56" fmla="*/ 21 w 63"/>
              <a:gd name="T57" fmla="*/ 10 h 49"/>
              <a:gd name="T58" fmla="*/ 21 w 63"/>
              <a:gd name="T59" fmla="*/ 11 h 49"/>
              <a:gd name="T60" fmla="*/ 20 w 63"/>
              <a:gd name="T61" fmla="*/ 12 h 49"/>
              <a:gd name="T62" fmla="*/ 20 w 63"/>
              <a:gd name="T63" fmla="*/ 15 h 49"/>
              <a:gd name="T64" fmla="*/ 18 w 63"/>
              <a:gd name="T65" fmla="*/ 15 h 49"/>
              <a:gd name="T66" fmla="*/ 17 w 63"/>
              <a:gd name="T67" fmla="*/ 15 h 49"/>
              <a:gd name="T68" fmla="*/ 14 w 63"/>
              <a:gd name="T69" fmla="*/ 13 h 49"/>
              <a:gd name="T70" fmla="*/ 8 w 63"/>
              <a:gd name="T71" fmla="*/ 15 h 49"/>
              <a:gd name="T72" fmla="*/ 5 w 63"/>
              <a:gd name="T73" fmla="*/ 15 h 49"/>
              <a:gd name="T74" fmla="*/ 3 w 63"/>
              <a:gd name="T75" fmla="*/ 15 h 49"/>
              <a:gd name="T76" fmla="*/ 1 w 63"/>
              <a:gd name="T77" fmla="*/ 15 h 49"/>
              <a:gd name="T78" fmla="*/ 0 w 63"/>
              <a:gd name="T79" fmla="*/ 18 h 49"/>
              <a:gd name="T80" fmla="*/ 3 w 63"/>
              <a:gd name="T81" fmla="*/ 19 h 49"/>
              <a:gd name="T82" fmla="*/ 3 w 63"/>
              <a:gd name="T83" fmla="*/ 22 h 49"/>
              <a:gd name="T84" fmla="*/ 5 w 63"/>
              <a:gd name="T85" fmla="*/ 20 h 49"/>
              <a:gd name="T86" fmla="*/ 7 w 63"/>
              <a:gd name="T87" fmla="*/ 18 h 49"/>
              <a:gd name="T88" fmla="*/ 10 w 63"/>
              <a:gd name="T89" fmla="*/ 16 h 49"/>
              <a:gd name="T90" fmla="*/ 14 w 63"/>
              <a:gd name="T91" fmla="*/ 20 h 49"/>
              <a:gd name="T92" fmla="*/ 15 w 63"/>
              <a:gd name="T93" fmla="*/ 26 h 49"/>
              <a:gd name="T94" fmla="*/ 21 w 63"/>
              <a:gd name="T95" fmla="*/ 30 h 49"/>
              <a:gd name="T96" fmla="*/ 20 w 63"/>
              <a:gd name="T97" fmla="*/ 35 h 49"/>
              <a:gd name="T98" fmla="*/ 25 w 63"/>
              <a:gd name="T99" fmla="*/ 39 h 49"/>
              <a:gd name="T100" fmla="*/ 28 w 63"/>
              <a:gd name="T101" fmla="*/ 40 h 49"/>
              <a:gd name="T102" fmla="*/ 37 w 63"/>
              <a:gd name="T103" fmla="*/ 42 h 49"/>
              <a:gd name="T104" fmla="*/ 44 w 63"/>
              <a:gd name="T105" fmla="*/ 49 h 49"/>
              <a:gd name="T106" fmla="*/ 45 w 63"/>
              <a:gd name="T107" fmla="*/ 47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63" h="49">
                <a:moveTo>
                  <a:pt x="45" y="47"/>
                </a:moveTo>
                <a:cubicBezTo>
                  <a:pt x="44" y="46"/>
                  <a:pt x="44" y="46"/>
                  <a:pt x="44" y="46"/>
                </a:cubicBezTo>
                <a:cubicBezTo>
                  <a:pt x="41" y="43"/>
                  <a:pt x="41" y="43"/>
                  <a:pt x="41" y="43"/>
                </a:cubicBezTo>
                <a:cubicBezTo>
                  <a:pt x="34" y="36"/>
                  <a:pt x="34" y="36"/>
                  <a:pt x="34" y="36"/>
                </a:cubicBezTo>
                <a:cubicBezTo>
                  <a:pt x="30" y="32"/>
                  <a:pt x="30" y="32"/>
                  <a:pt x="30" y="32"/>
                </a:cubicBezTo>
                <a:cubicBezTo>
                  <a:pt x="30" y="30"/>
                  <a:pt x="30" y="30"/>
                  <a:pt x="30" y="30"/>
                </a:cubicBezTo>
                <a:cubicBezTo>
                  <a:pt x="28" y="26"/>
                  <a:pt x="28" y="26"/>
                  <a:pt x="28" y="26"/>
                </a:cubicBezTo>
                <a:cubicBezTo>
                  <a:pt x="24" y="25"/>
                  <a:pt x="24" y="25"/>
                  <a:pt x="24" y="25"/>
                </a:cubicBezTo>
                <a:cubicBezTo>
                  <a:pt x="24" y="22"/>
                  <a:pt x="24" y="22"/>
                  <a:pt x="24" y="22"/>
                </a:cubicBezTo>
                <a:cubicBezTo>
                  <a:pt x="24" y="20"/>
                  <a:pt x="24" y="20"/>
                  <a:pt x="24" y="20"/>
                </a:cubicBezTo>
                <a:cubicBezTo>
                  <a:pt x="24" y="18"/>
                  <a:pt x="24" y="18"/>
                  <a:pt x="24" y="18"/>
                </a:cubicBezTo>
                <a:cubicBezTo>
                  <a:pt x="25" y="18"/>
                  <a:pt x="25" y="18"/>
                  <a:pt x="25" y="18"/>
                </a:cubicBezTo>
                <a:cubicBezTo>
                  <a:pt x="28" y="20"/>
                  <a:pt x="28" y="20"/>
                  <a:pt x="28" y="20"/>
                </a:cubicBezTo>
                <a:cubicBezTo>
                  <a:pt x="31" y="20"/>
                  <a:pt x="31" y="20"/>
                  <a:pt x="31" y="20"/>
                </a:cubicBezTo>
                <a:cubicBezTo>
                  <a:pt x="31" y="19"/>
                  <a:pt x="31" y="19"/>
                  <a:pt x="31" y="19"/>
                </a:cubicBezTo>
                <a:cubicBezTo>
                  <a:pt x="33" y="18"/>
                  <a:pt x="33" y="18"/>
                  <a:pt x="33" y="18"/>
                </a:cubicBezTo>
                <a:cubicBezTo>
                  <a:pt x="34" y="18"/>
                  <a:pt x="34" y="18"/>
                  <a:pt x="34" y="18"/>
                </a:cubicBezTo>
                <a:cubicBezTo>
                  <a:pt x="36" y="19"/>
                  <a:pt x="36" y="19"/>
                  <a:pt x="36" y="19"/>
                </a:cubicBezTo>
                <a:cubicBezTo>
                  <a:pt x="37" y="18"/>
                  <a:pt x="37" y="18"/>
                  <a:pt x="37" y="18"/>
                </a:cubicBezTo>
                <a:cubicBezTo>
                  <a:pt x="40" y="19"/>
                  <a:pt x="40" y="19"/>
                  <a:pt x="40" y="19"/>
                </a:cubicBezTo>
                <a:cubicBezTo>
                  <a:pt x="44" y="19"/>
                  <a:pt x="44" y="19"/>
                  <a:pt x="44" y="19"/>
                </a:cubicBezTo>
                <a:cubicBezTo>
                  <a:pt x="46" y="20"/>
                  <a:pt x="46" y="20"/>
                  <a:pt x="46" y="20"/>
                </a:cubicBezTo>
                <a:cubicBezTo>
                  <a:pt x="47" y="20"/>
                  <a:pt x="47" y="20"/>
                  <a:pt x="47" y="20"/>
                </a:cubicBezTo>
                <a:cubicBezTo>
                  <a:pt x="48" y="19"/>
                  <a:pt x="48" y="19"/>
                  <a:pt x="48" y="19"/>
                </a:cubicBezTo>
                <a:cubicBezTo>
                  <a:pt x="50" y="20"/>
                  <a:pt x="50" y="20"/>
                  <a:pt x="50" y="20"/>
                </a:cubicBezTo>
                <a:cubicBezTo>
                  <a:pt x="53" y="19"/>
                  <a:pt x="53" y="19"/>
                  <a:pt x="53" y="19"/>
                </a:cubicBezTo>
                <a:cubicBezTo>
                  <a:pt x="56" y="20"/>
                  <a:pt x="56" y="20"/>
                  <a:pt x="56" y="20"/>
                </a:cubicBezTo>
                <a:cubicBezTo>
                  <a:pt x="57" y="22"/>
                  <a:pt x="57" y="22"/>
                  <a:pt x="57" y="22"/>
                </a:cubicBezTo>
                <a:cubicBezTo>
                  <a:pt x="58" y="23"/>
                  <a:pt x="58" y="23"/>
                  <a:pt x="58" y="23"/>
                </a:cubicBezTo>
                <a:cubicBezTo>
                  <a:pt x="60" y="22"/>
                  <a:pt x="60" y="22"/>
                  <a:pt x="60" y="22"/>
                </a:cubicBezTo>
                <a:cubicBezTo>
                  <a:pt x="60" y="20"/>
                  <a:pt x="60" y="20"/>
                  <a:pt x="60" y="20"/>
                </a:cubicBezTo>
                <a:cubicBezTo>
                  <a:pt x="60" y="19"/>
                  <a:pt x="60" y="19"/>
                  <a:pt x="60" y="19"/>
                </a:cubicBezTo>
                <a:cubicBezTo>
                  <a:pt x="63" y="19"/>
                  <a:pt x="63" y="19"/>
                  <a:pt x="63" y="19"/>
                </a:cubicBezTo>
                <a:cubicBezTo>
                  <a:pt x="60" y="16"/>
                  <a:pt x="60" y="16"/>
                  <a:pt x="60" y="16"/>
                </a:cubicBezTo>
                <a:cubicBezTo>
                  <a:pt x="59" y="15"/>
                  <a:pt x="59" y="15"/>
                  <a:pt x="59" y="15"/>
                </a:cubicBezTo>
                <a:cubicBezTo>
                  <a:pt x="58" y="15"/>
                  <a:pt x="58" y="15"/>
                  <a:pt x="58" y="15"/>
                </a:cubicBezTo>
                <a:cubicBezTo>
                  <a:pt x="60" y="13"/>
                  <a:pt x="60" y="13"/>
                  <a:pt x="60" y="13"/>
                </a:cubicBezTo>
                <a:cubicBezTo>
                  <a:pt x="58" y="13"/>
                  <a:pt x="58" y="13"/>
                  <a:pt x="58" y="13"/>
                </a:cubicBezTo>
                <a:cubicBezTo>
                  <a:pt x="58" y="12"/>
                  <a:pt x="58" y="12"/>
                  <a:pt x="58" y="12"/>
                </a:cubicBezTo>
                <a:cubicBezTo>
                  <a:pt x="57" y="9"/>
                  <a:pt x="57" y="9"/>
                  <a:pt x="57" y="9"/>
                </a:cubicBezTo>
                <a:cubicBezTo>
                  <a:pt x="54" y="9"/>
                  <a:pt x="54" y="9"/>
                  <a:pt x="54" y="9"/>
                </a:cubicBezTo>
                <a:cubicBezTo>
                  <a:pt x="54" y="10"/>
                  <a:pt x="54" y="10"/>
                  <a:pt x="54" y="10"/>
                </a:cubicBezTo>
                <a:cubicBezTo>
                  <a:pt x="53" y="10"/>
                  <a:pt x="53" y="10"/>
                  <a:pt x="53" y="10"/>
                </a:cubicBezTo>
                <a:cubicBezTo>
                  <a:pt x="48" y="10"/>
                  <a:pt x="48" y="10"/>
                  <a:pt x="48" y="10"/>
                </a:cubicBezTo>
                <a:cubicBezTo>
                  <a:pt x="46" y="10"/>
                  <a:pt x="46" y="10"/>
                  <a:pt x="46" y="10"/>
                </a:cubicBezTo>
                <a:cubicBezTo>
                  <a:pt x="43" y="9"/>
                  <a:pt x="43" y="9"/>
                  <a:pt x="43" y="9"/>
                </a:cubicBezTo>
                <a:cubicBezTo>
                  <a:pt x="38" y="6"/>
                  <a:pt x="38" y="6"/>
                  <a:pt x="38" y="6"/>
                </a:cubicBezTo>
                <a:cubicBezTo>
                  <a:pt x="33" y="2"/>
                  <a:pt x="33" y="2"/>
                  <a:pt x="33" y="2"/>
                </a:cubicBezTo>
                <a:cubicBezTo>
                  <a:pt x="30" y="0"/>
                  <a:pt x="30" y="0"/>
                  <a:pt x="30" y="0"/>
                </a:cubicBezTo>
                <a:cubicBezTo>
                  <a:pt x="29" y="1"/>
                  <a:pt x="29" y="1"/>
                  <a:pt x="29" y="1"/>
                </a:cubicBezTo>
                <a:cubicBezTo>
                  <a:pt x="30" y="2"/>
                  <a:pt x="30" y="2"/>
                  <a:pt x="30" y="2"/>
                </a:cubicBezTo>
                <a:cubicBezTo>
                  <a:pt x="28" y="2"/>
                  <a:pt x="28" y="2"/>
                  <a:pt x="28" y="2"/>
                </a:cubicBezTo>
                <a:cubicBezTo>
                  <a:pt x="27" y="3"/>
                  <a:pt x="27" y="3"/>
                  <a:pt x="27" y="3"/>
                </a:cubicBezTo>
                <a:cubicBezTo>
                  <a:pt x="25" y="5"/>
                  <a:pt x="25" y="5"/>
                  <a:pt x="25" y="5"/>
                </a:cubicBezTo>
                <a:cubicBezTo>
                  <a:pt x="24" y="5"/>
                  <a:pt x="24" y="5"/>
                  <a:pt x="24" y="5"/>
                </a:cubicBezTo>
                <a:cubicBezTo>
                  <a:pt x="23" y="6"/>
                  <a:pt x="23" y="6"/>
                  <a:pt x="23" y="6"/>
                </a:cubicBezTo>
                <a:cubicBezTo>
                  <a:pt x="23" y="9"/>
                  <a:pt x="23" y="9"/>
                  <a:pt x="23" y="9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1"/>
                  <a:pt x="21" y="11"/>
                  <a:pt x="21" y="11"/>
                </a:cubicBezTo>
                <a:cubicBezTo>
                  <a:pt x="21" y="11"/>
                  <a:pt x="21" y="11"/>
                  <a:pt x="21" y="11"/>
                </a:cubicBezTo>
                <a:cubicBezTo>
                  <a:pt x="18" y="12"/>
                  <a:pt x="18" y="12"/>
                  <a:pt x="18" y="12"/>
                </a:cubicBezTo>
                <a:cubicBezTo>
                  <a:pt x="20" y="12"/>
                  <a:pt x="20" y="12"/>
                  <a:pt x="20" y="12"/>
                </a:cubicBezTo>
                <a:cubicBezTo>
                  <a:pt x="20" y="14"/>
                  <a:pt x="20" y="14"/>
                  <a:pt x="20" y="14"/>
                </a:cubicBezTo>
                <a:cubicBezTo>
                  <a:pt x="20" y="15"/>
                  <a:pt x="20" y="15"/>
                  <a:pt x="20" y="15"/>
                </a:cubicBezTo>
                <a:cubicBezTo>
                  <a:pt x="18" y="15"/>
                  <a:pt x="18" y="15"/>
                  <a:pt x="18" y="15"/>
                </a:cubicBezTo>
                <a:cubicBezTo>
                  <a:pt x="18" y="15"/>
                  <a:pt x="18" y="15"/>
                  <a:pt x="18" y="15"/>
                </a:cubicBezTo>
                <a:cubicBezTo>
                  <a:pt x="18" y="15"/>
                  <a:pt x="18" y="15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5" y="14"/>
                  <a:pt x="15" y="14"/>
                  <a:pt x="15" y="14"/>
                </a:cubicBezTo>
                <a:cubicBezTo>
                  <a:pt x="14" y="13"/>
                  <a:pt x="14" y="13"/>
                  <a:pt x="14" y="13"/>
                </a:cubicBezTo>
                <a:cubicBezTo>
                  <a:pt x="11" y="12"/>
                  <a:pt x="11" y="12"/>
                  <a:pt x="11" y="12"/>
                </a:cubicBezTo>
                <a:cubicBezTo>
                  <a:pt x="8" y="15"/>
                  <a:pt x="8" y="15"/>
                  <a:pt x="8" y="15"/>
                </a:cubicBezTo>
                <a:cubicBezTo>
                  <a:pt x="7" y="15"/>
                  <a:pt x="7" y="15"/>
                  <a:pt x="7" y="15"/>
                </a:cubicBezTo>
                <a:cubicBezTo>
                  <a:pt x="5" y="15"/>
                  <a:pt x="5" y="15"/>
                  <a:pt x="5" y="15"/>
                </a:cubicBezTo>
                <a:cubicBezTo>
                  <a:pt x="4" y="15"/>
                  <a:pt x="4" y="15"/>
                  <a:pt x="4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1" y="15"/>
                  <a:pt x="1" y="15"/>
                  <a:pt x="1" y="15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8"/>
                  <a:pt x="0" y="18"/>
                  <a:pt x="0" y="18"/>
                </a:cubicBezTo>
                <a:cubicBezTo>
                  <a:pt x="1" y="19"/>
                  <a:pt x="1" y="19"/>
                  <a:pt x="1" y="19"/>
                </a:cubicBezTo>
                <a:cubicBezTo>
                  <a:pt x="3" y="19"/>
                  <a:pt x="3" y="19"/>
                  <a:pt x="3" y="19"/>
                </a:cubicBezTo>
                <a:cubicBezTo>
                  <a:pt x="1" y="20"/>
                  <a:pt x="1" y="20"/>
                  <a:pt x="1" y="20"/>
                </a:cubicBezTo>
                <a:cubicBezTo>
                  <a:pt x="3" y="22"/>
                  <a:pt x="3" y="22"/>
                  <a:pt x="3" y="22"/>
                </a:cubicBezTo>
                <a:cubicBezTo>
                  <a:pt x="4" y="25"/>
                  <a:pt x="4" y="25"/>
                  <a:pt x="4" y="25"/>
                </a:cubicBezTo>
                <a:cubicBezTo>
                  <a:pt x="5" y="20"/>
                  <a:pt x="5" y="20"/>
                  <a:pt x="5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18"/>
                  <a:pt x="7" y="18"/>
                  <a:pt x="7" y="18"/>
                </a:cubicBezTo>
                <a:cubicBezTo>
                  <a:pt x="8" y="18"/>
                  <a:pt x="8" y="18"/>
                  <a:pt x="8" y="18"/>
                </a:cubicBezTo>
                <a:cubicBezTo>
                  <a:pt x="10" y="16"/>
                  <a:pt x="10" y="16"/>
                  <a:pt x="10" y="16"/>
                </a:cubicBezTo>
                <a:cubicBezTo>
                  <a:pt x="13" y="18"/>
                  <a:pt x="13" y="18"/>
                  <a:pt x="13" y="18"/>
                </a:cubicBezTo>
                <a:cubicBezTo>
                  <a:pt x="14" y="20"/>
                  <a:pt x="14" y="20"/>
                  <a:pt x="14" y="20"/>
                </a:cubicBezTo>
                <a:cubicBezTo>
                  <a:pt x="15" y="23"/>
                  <a:pt x="15" y="23"/>
                  <a:pt x="15" y="23"/>
                </a:cubicBezTo>
                <a:cubicBezTo>
                  <a:pt x="15" y="26"/>
                  <a:pt x="15" y="26"/>
                  <a:pt x="15" y="26"/>
                </a:cubicBezTo>
                <a:cubicBezTo>
                  <a:pt x="18" y="29"/>
                  <a:pt x="18" y="29"/>
                  <a:pt x="18" y="29"/>
                </a:cubicBezTo>
                <a:cubicBezTo>
                  <a:pt x="21" y="30"/>
                  <a:pt x="21" y="30"/>
                  <a:pt x="21" y="30"/>
                </a:cubicBezTo>
                <a:cubicBezTo>
                  <a:pt x="17" y="30"/>
                  <a:pt x="17" y="30"/>
                  <a:pt x="17" y="30"/>
                </a:cubicBezTo>
                <a:cubicBezTo>
                  <a:pt x="20" y="35"/>
                  <a:pt x="20" y="35"/>
                  <a:pt x="20" y="35"/>
                </a:cubicBezTo>
                <a:cubicBezTo>
                  <a:pt x="24" y="38"/>
                  <a:pt x="24" y="38"/>
                  <a:pt x="24" y="38"/>
                </a:cubicBezTo>
                <a:cubicBezTo>
                  <a:pt x="25" y="39"/>
                  <a:pt x="25" y="39"/>
                  <a:pt x="25" y="39"/>
                </a:cubicBezTo>
                <a:cubicBezTo>
                  <a:pt x="27" y="40"/>
                  <a:pt x="27" y="40"/>
                  <a:pt x="27" y="40"/>
                </a:cubicBezTo>
                <a:cubicBezTo>
                  <a:pt x="28" y="40"/>
                  <a:pt x="28" y="40"/>
                  <a:pt x="28" y="40"/>
                </a:cubicBezTo>
                <a:cubicBezTo>
                  <a:pt x="33" y="40"/>
                  <a:pt x="33" y="40"/>
                  <a:pt x="33" y="40"/>
                </a:cubicBezTo>
                <a:cubicBezTo>
                  <a:pt x="37" y="42"/>
                  <a:pt x="37" y="42"/>
                  <a:pt x="37" y="42"/>
                </a:cubicBezTo>
                <a:cubicBezTo>
                  <a:pt x="43" y="48"/>
                  <a:pt x="43" y="48"/>
                  <a:pt x="43" y="48"/>
                </a:cubicBezTo>
                <a:cubicBezTo>
                  <a:pt x="44" y="49"/>
                  <a:pt x="44" y="49"/>
                  <a:pt x="44" y="49"/>
                </a:cubicBezTo>
                <a:cubicBezTo>
                  <a:pt x="46" y="48"/>
                  <a:pt x="46" y="48"/>
                  <a:pt x="46" y="48"/>
                </a:cubicBezTo>
                <a:lnTo>
                  <a:pt x="45" y="47"/>
                </a:lnTo>
                <a:close/>
              </a:path>
            </a:pathLst>
          </a:custGeom>
          <a:solidFill>
            <a:srgbClr val="00BDD2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5" name="Freeform 39"/>
          <p:cNvSpPr>
            <a:spLocks/>
          </p:cNvSpPr>
          <p:nvPr/>
        </p:nvSpPr>
        <p:spPr bwMode="auto">
          <a:xfrm>
            <a:off x="7059439" y="5680788"/>
            <a:ext cx="51206" cy="71159"/>
          </a:xfrm>
          <a:custGeom>
            <a:avLst/>
            <a:gdLst>
              <a:gd name="T0" fmla="*/ 1 w 6"/>
              <a:gd name="T1" fmla="*/ 4 h 8"/>
              <a:gd name="T2" fmla="*/ 0 w 6"/>
              <a:gd name="T3" fmla="*/ 8 h 8"/>
              <a:gd name="T4" fmla="*/ 2 w 6"/>
              <a:gd name="T5" fmla="*/ 4 h 8"/>
              <a:gd name="T6" fmla="*/ 6 w 6"/>
              <a:gd name="T7" fmla="*/ 0 h 8"/>
              <a:gd name="T8" fmla="*/ 2 w 6"/>
              <a:gd name="T9" fmla="*/ 0 h 8"/>
              <a:gd name="T10" fmla="*/ 1 w 6"/>
              <a:gd name="T11" fmla="*/ 4 h 8"/>
              <a:gd name="T12" fmla="*/ 1 w 6"/>
              <a:gd name="T13" fmla="*/ 4 h 8"/>
              <a:gd name="T14" fmla="*/ 1 w 6"/>
              <a:gd name="T15" fmla="*/ 4 h 8"/>
              <a:gd name="T16" fmla="*/ 1 w 6"/>
              <a:gd name="T17" fmla="*/ 4 h 8"/>
              <a:gd name="T18" fmla="*/ 1 w 6"/>
              <a:gd name="T19" fmla="*/ 4 h 8"/>
              <a:gd name="T20" fmla="*/ 1 w 6"/>
              <a:gd name="T21" fmla="*/ 4 h 8"/>
              <a:gd name="T22" fmla="*/ 1 w 6"/>
              <a:gd name="T23" fmla="*/ 4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" h="8">
                <a:moveTo>
                  <a:pt x="1" y="4"/>
                </a:moveTo>
                <a:lnTo>
                  <a:pt x="0" y="8"/>
                </a:lnTo>
                <a:lnTo>
                  <a:pt x="2" y="4"/>
                </a:lnTo>
                <a:lnTo>
                  <a:pt x="6" y="0"/>
                </a:lnTo>
                <a:lnTo>
                  <a:pt x="2" y="0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8" name="Freeform 42"/>
          <p:cNvSpPr>
            <a:spLocks/>
          </p:cNvSpPr>
          <p:nvPr/>
        </p:nvSpPr>
        <p:spPr bwMode="auto">
          <a:xfrm>
            <a:off x="6316975" y="5369480"/>
            <a:ext cx="307225" cy="240149"/>
          </a:xfrm>
          <a:custGeom>
            <a:avLst/>
            <a:gdLst>
              <a:gd name="T0" fmla="*/ 3 w 36"/>
              <a:gd name="T1" fmla="*/ 13 h 27"/>
              <a:gd name="T2" fmla="*/ 3 w 36"/>
              <a:gd name="T3" fmla="*/ 13 h 27"/>
              <a:gd name="T4" fmla="*/ 0 w 36"/>
              <a:gd name="T5" fmla="*/ 16 h 27"/>
              <a:gd name="T6" fmla="*/ 3 w 36"/>
              <a:gd name="T7" fmla="*/ 17 h 27"/>
              <a:gd name="T8" fmla="*/ 3 w 36"/>
              <a:gd name="T9" fmla="*/ 20 h 27"/>
              <a:gd name="T10" fmla="*/ 3 w 36"/>
              <a:gd name="T11" fmla="*/ 21 h 27"/>
              <a:gd name="T12" fmla="*/ 4 w 36"/>
              <a:gd name="T13" fmla="*/ 23 h 27"/>
              <a:gd name="T14" fmla="*/ 4 w 36"/>
              <a:gd name="T15" fmla="*/ 25 h 27"/>
              <a:gd name="T16" fmla="*/ 6 w 36"/>
              <a:gd name="T17" fmla="*/ 27 h 27"/>
              <a:gd name="T18" fmla="*/ 8 w 36"/>
              <a:gd name="T19" fmla="*/ 27 h 27"/>
              <a:gd name="T20" fmla="*/ 12 w 36"/>
              <a:gd name="T21" fmla="*/ 27 h 27"/>
              <a:gd name="T22" fmla="*/ 14 w 36"/>
              <a:gd name="T23" fmla="*/ 27 h 27"/>
              <a:gd name="T24" fmla="*/ 19 w 36"/>
              <a:gd name="T25" fmla="*/ 25 h 27"/>
              <a:gd name="T26" fmla="*/ 26 w 36"/>
              <a:gd name="T27" fmla="*/ 23 h 27"/>
              <a:gd name="T28" fmla="*/ 30 w 36"/>
              <a:gd name="T29" fmla="*/ 21 h 27"/>
              <a:gd name="T30" fmla="*/ 32 w 36"/>
              <a:gd name="T31" fmla="*/ 21 h 27"/>
              <a:gd name="T32" fmla="*/ 35 w 36"/>
              <a:gd name="T33" fmla="*/ 20 h 27"/>
              <a:gd name="T34" fmla="*/ 36 w 36"/>
              <a:gd name="T35" fmla="*/ 20 h 27"/>
              <a:gd name="T36" fmla="*/ 36 w 36"/>
              <a:gd name="T37" fmla="*/ 16 h 27"/>
              <a:gd name="T38" fmla="*/ 36 w 36"/>
              <a:gd name="T39" fmla="*/ 13 h 27"/>
              <a:gd name="T40" fmla="*/ 36 w 36"/>
              <a:gd name="T41" fmla="*/ 12 h 27"/>
              <a:gd name="T42" fmla="*/ 35 w 36"/>
              <a:gd name="T43" fmla="*/ 8 h 27"/>
              <a:gd name="T44" fmla="*/ 32 w 36"/>
              <a:gd name="T45" fmla="*/ 7 h 27"/>
              <a:gd name="T46" fmla="*/ 31 w 36"/>
              <a:gd name="T47" fmla="*/ 4 h 27"/>
              <a:gd name="T48" fmla="*/ 30 w 36"/>
              <a:gd name="T49" fmla="*/ 3 h 27"/>
              <a:gd name="T50" fmla="*/ 28 w 36"/>
              <a:gd name="T51" fmla="*/ 1 h 27"/>
              <a:gd name="T52" fmla="*/ 27 w 36"/>
              <a:gd name="T53" fmla="*/ 0 h 27"/>
              <a:gd name="T54" fmla="*/ 26 w 36"/>
              <a:gd name="T55" fmla="*/ 0 h 27"/>
              <a:gd name="T56" fmla="*/ 23 w 36"/>
              <a:gd name="T57" fmla="*/ 3 h 27"/>
              <a:gd name="T58" fmla="*/ 19 w 36"/>
              <a:gd name="T59" fmla="*/ 3 h 27"/>
              <a:gd name="T60" fmla="*/ 18 w 36"/>
              <a:gd name="T61" fmla="*/ 3 h 27"/>
              <a:gd name="T62" fmla="*/ 16 w 36"/>
              <a:gd name="T63" fmla="*/ 3 h 27"/>
              <a:gd name="T64" fmla="*/ 14 w 36"/>
              <a:gd name="T65" fmla="*/ 4 h 27"/>
              <a:gd name="T66" fmla="*/ 14 w 36"/>
              <a:gd name="T67" fmla="*/ 7 h 27"/>
              <a:gd name="T68" fmla="*/ 10 w 36"/>
              <a:gd name="T69" fmla="*/ 4 h 27"/>
              <a:gd name="T70" fmla="*/ 8 w 36"/>
              <a:gd name="T71" fmla="*/ 4 h 27"/>
              <a:gd name="T72" fmla="*/ 6 w 36"/>
              <a:gd name="T73" fmla="*/ 7 h 27"/>
              <a:gd name="T74" fmla="*/ 4 w 36"/>
              <a:gd name="T75" fmla="*/ 8 h 27"/>
              <a:gd name="T76" fmla="*/ 3 w 36"/>
              <a:gd name="T77" fmla="*/ 9 h 27"/>
              <a:gd name="T78" fmla="*/ 3 w 36"/>
              <a:gd name="T79" fmla="*/ 12 h 27"/>
              <a:gd name="T80" fmla="*/ 3 w 36"/>
              <a:gd name="T81" fmla="*/ 13 h 27"/>
              <a:gd name="T82" fmla="*/ 3 w 36"/>
              <a:gd name="T83" fmla="*/ 13 h 27"/>
              <a:gd name="T84" fmla="*/ 3 w 36"/>
              <a:gd name="T85" fmla="*/ 13 h 27"/>
              <a:gd name="T86" fmla="*/ 3 w 36"/>
              <a:gd name="T87" fmla="*/ 13 h 27"/>
              <a:gd name="T88" fmla="*/ 3 w 36"/>
              <a:gd name="T89" fmla="*/ 13 h 27"/>
              <a:gd name="T90" fmla="*/ 3 w 36"/>
              <a:gd name="T91" fmla="*/ 13 h 27"/>
              <a:gd name="T92" fmla="*/ 3 w 36"/>
              <a:gd name="T93" fmla="*/ 13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36" h="27">
                <a:moveTo>
                  <a:pt x="3" y="13"/>
                </a:moveTo>
                <a:lnTo>
                  <a:pt x="3" y="13"/>
                </a:lnTo>
                <a:lnTo>
                  <a:pt x="0" y="16"/>
                </a:lnTo>
                <a:lnTo>
                  <a:pt x="3" y="17"/>
                </a:lnTo>
                <a:lnTo>
                  <a:pt x="3" y="20"/>
                </a:lnTo>
                <a:lnTo>
                  <a:pt x="3" y="21"/>
                </a:lnTo>
                <a:lnTo>
                  <a:pt x="4" y="23"/>
                </a:lnTo>
                <a:lnTo>
                  <a:pt x="4" y="25"/>
                </a:lnTo>
                <a:lnTo>
                  <a:pt x="6" y="27"/>
                </a:lnTo>
                <a:lnTo>
                  <a:pt x="8" y="27"/>
                </a:lnTo>
                <a:lnTo>
                  <a:pt x="12" y="27"/>
                </a:lnTo>
                <a:lnTo>
                  <a:pt x="14" y="27"/>
                </a:lnTo>
                <a:lnTo>
                  <a:pt x="19" y="25"/>
                </a:lnTo>
                <a:lnTo>
                  <a:pt x="26" y="23"/>
                </a:lnTo>
                <a:lnTo>
                  <a:pt x="30" y="21"/>
                </a:lnTo>
                <a:lnTo>
                  <a:pt x="32" y="21"/>
                </a:lnTo>
                <a:lnTo>
                  <a:pt x="35" y="20"/>
                </a:lnTo>
                <a:lnTo>
                  <a:pt x="36" y="20"/>
                </a:lnTo>
                <a:lnTo>
                  <a:pt x="36" y="16"/>
                </a:lnTo>
                <a:lnTo>
                  <a:pt x="36" y="13"/>
                </a:lnTo>
                <a:lnTo>
                  <a:pt x="36" y="12"/>
                </a:lnTo>
                <a:lnTo>
                  <a:pt x="35" y="8"/>
                </a:lnTo>
                <a:lnTo>
                  <a:pt x="32" y="7"/>
                </a:lnTo>
                <a:lnTo>
                  <a:pt x="31" y="4"/>
                </a:lnTo>
                <a:lnTo>
                  <a:pt x="30" y="3"/>
                </a:lnTo>
                <a:lnTo>
                  <a:pt x="28" y="1"/>
                </a:lnTo>
                <a:lnTo>
                  <a:pt x="27" y="0"/>
                </a:lnTo>
                <a:lnTo>
                  <a:pt x="26" y="0"/>
                </a:lnTo>
                <a:lnTo>
                  <a:pt x="23" y="3"/>
                </a:lnTo>
                <a:lnTo>
                  <a:pt x="19" y="3"/>
                </a:lnTo>
                <a:lnTo>
                  <a:pt x="18" y="3"/>
                </a:lnTo>
                <a:lnTo>
                  <a:pt x="16" y="3"/>
                </a:lnTo>
                <a:lnTo>
                  <a:pt x="14" y="4"/>
                </a:lnTo>
                <a:lnTo>
                  <a:pt x="14" y="7"/>
                </a:lnTo>
                <a:lnTo>
                  <a:pt x="10" y="4"/>
                </a:lnTo>
                <a:lnTo>
                  <a:pt x="8" y="4"/>
                </a:lnTo>
                <a:lnTo>
                  <a:pt x="6" y="7"/>
                </a:lnTo>
                <a:lnTo>
                  <a:pt x="4" y="8"/>
                </a:lnTo>
                <a:lnTo>
                  <a:pt x="3" y="9"/>
                </a:lnTo>
                <a:lnTo>
                  <a:pt x="3" y="12"/>
                </a:lnTo>
                <a:lnTo>
                  <a:pt x="3" y="13"/>
                </a:lnTo>
                <a:lnTo>
                  <a:pt x="3" y="13"/>
                </a:lnTo>
                <a:lnTo>
                  <a:pt x="3" y="13"/>
                </a:lnTo>
                <a:lnTo>
                  <a:pt x="3" y="13"/>
                </a:lnTo>
                <a:lnTo>
                  <a:pt x="3" y="13"/>
                </a:lnTo>
                <a:lnTo>
                  <a:pt x="3" y="13"/>
                </a:lnTo>
                <a:lnTo>
                  <a:pt x="3" y="13"/>
                </a:lnTo>
                <a:close/>
              </a:path>
            </a:pathLst>
          </a:custGeom>
          <a:solidFill>
            <a:srgbClr val="00BDD2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9" name="Freeform 43"/>
          <p:cNvSpPr>
            <a:spLocks/>
          </p:cNvSpPr>
          <p:nvPr/>
        </p:nvSpPr>
        <p:spPr bwMode="auto">
          <a:xfrm>
            <a:off x="6171899" y="5333905"/>
            <a:ext cx="230422" cy="489191"/>
          </a:xfrm>
          <a:custGeom>
            <a:avLst/>
            <a:gdLst>
              <a:gd name="T0" fmla="*/ 13 w 20"/>
              <a:gd name="T1" fmla="*/ 39 h 41"/>
              <a:gd name="T2" fmla="*/ 13 w 20"/>
              <a:gd name="T3" fmla="*/ 38 h 41"/>
              <a:gd name="T4" fmla="*/ 13 w 20"/>
              <a:gd name="T5" fmla="*/ 37 h 41"/>
              <a:gd name="T6" fmla="*/ 13 w 20"/>
              <a:gd name="T7" fmla="*/ 36 h 41"/>
              <a:gd name="T8" fmla="*/ 15 w 20"/>
              <a:gd name="T9" fmla="*/ 35 h 41"/>
              <a:gd name="T10" fmla="*/ 17 w 20"/>
              <a:gd name="T11" fmla="*/ 30 h 41"/>
              <a:gd name="T12" fmla="*/ 19 w 20"/>
              <a:gd name="T13" fmla="*/ 29 h 41"/>
              <a:gd name="T14" fmla="*/ 20 w 20"/>
              <a:gd name="T15" fmla="*/ 28 h 41"/>
              <a:gd name="T16" fmla="*/ 20 w 20"/>
              <a:gd name="T17" fmla="*/ 26 h 41"/>
              <a:gd name="T18" fmla="*/ 20 w 20"/>
              <a:gd name="T19" fmla="*/ 25 h 41"/>
              <a:gd name="T20" fmla="*/ 19 w 20"/>
              <a:gd name="T21" fmla="*/ 23 h 41"/>
              <a:gd name="T22" fmla="*/ 17 w 20"/>
              <a:gd name="T23" fmla="*/ 23 h 41"/>
              <a:gd name="T24" fmla="*/ 16 w 20"/>
              <a:gd name="T25" fmla="*/ 22 h 41"/>
              <a:gd name="T26" fmla="*/ 16 w 20"/>
              <a:gd name="T27" fmla="*/ 20 h 41"/>
              <a:gd name="T28" fmla="*/ 15 w 20"/>
              <a:gd name="T29" fmla="*/ 19 h 41"/>
              <a:gd name="T30" fmla="*/ 15 w 20"/>
              <a:gd name="T31" fmla="*/ 18 h 41"/>
              <a:gd name="T32" fmla="*/ 15 w 20"/>
              <a:gd name="T33" fmla="*/ 16 h 41"/>
              <a:gd name="T34" fmla="*/ 13 w 20"/>
              <a:gd name="T35" fmla="*/ 15 h 41"/>
              <a:gd name="T36" fmla="*/ 15 w 20"/>
              <a:gd name="T37" fmla="*/ 13 h 41"/>
              <a:gd name="T38" fmla="*/ 15 w 20"/>
              <a:gd name="T39" fmla="*/ 13 h 41"/>
              <a:gd name="T40" fmla="*/ 15 w 20"/>
              <a:gd name="T41" fmla="*/ 12 h 41"/>
              <a:gd name="T42" fmla="*/ 15 w 20"/>
              <a:gd name="T43" fmla="*/ 10 h 41"/>
              <a:gd name="T44" fmla="*/ 15 w 20"/>
              <a:gd name="T45" fmla="*/ 9 h 41"/>
              <a:gd name="T46" fmla="*/ 15 w 20"/>
              <a:gd name="T47" fmla="*/ 8 h 41"/>
              <a:gd name="T48" fmla="*/ 15 w 20"/>
              <a:gd name="T49" fmla="*/ 6 h 41"/>
              <a:gd name="T50" fmla="*/ 13 w 20"/>
              <a:gd name="T51" fmla="*/ 5 h 41"/>
              <a:gd name="T52" fmla="*/ 13 w 20"/>
              <a:gd name="T53" fmla="*/ 5 h 41"/>
              <a:gd name="T54" fmla="*/ 10 w 20"/>
              <a:gd name="T55" fmla="*/ 3 h 41"/>
              <a:gd name="T56" fmla="*/ 10 w 20"/>
              <a:gd name="T57" fmla="*/ 2 h 41"/>
              <a:gd name="T58" fmla="*/ 10 w 20"/>
              <a:gd name="T59" fmla="*/ 1 h 41"/>
              <a:gd name="T60" fmla="*/ 9 w 20"/>
              <a:gd name="T61" fmla="*/ 0 h 41"/>
              <a:gd name="T62" fmla="*/ 7 w 20"/>
              <a:gd name="T63" fmla="*/ 2 h 41"/>
              <a:gd name="T64" fmla="*/ 6 w 20"/>
              <a:gd name="T65" fmla="*/ 2 h 41"/>
              <a:gd name="T66" fmla="*/ 4 w 20"/>
              <a:gd name="T67" fmla="*/ 2 h 41"/>
              <a:gd name="T68" fmla="*/ 4 w 20"/>
              <a:gd name="T69" fmla="*/ 0 h 41"/>
              <a:gd name="T70" fmla="*/ 3 w 20"/>
              <a:gd name="T71" fmla="*/ 0 h 41"/>
              <a:gd name="T72" fmla="*/ 1 w 20"/>
              <a:gd name="T73" fmla="*/ 3 h 41"/>
              <a:gd name="T74" fmla="*/ 0 w 20"/>
              <a:gd name="T75" fmla="*/ 6 h 41"/>
              <a:gd name="T76" fmla="*/ 2 w 20"/>
              <a:gd name="T77" fmla="*/ 10 h 41"/>
              <a:gd name="T78" fmla="*/ 3 w 20"/>
              <a:gd name="T79" fmla="*/ 10 h 41"/>
              <a:gd name="T80" fmla="*/ 3 w 20"/>
              <a:gd name="T81" fmla="*/ 13 h 41"/>
              <a:gd name="T82" fmla="*/ 2 w 20"/>
              <a:gd name="T83" fmla="*/ 16 h 41"/>
              <a:gd name="T84" fmla="*/ 3 w 20"/>
              <a:gd name="T85" fmla="*/ 18 h 41"/>
              <a:gd name="T86" fmla="*/ 3 w 20"/>
              <a:gd name="T87" fmla="*/ 19 h 41"/>
              <a:gd name="T88" fmla="*/ 3 w 20"/>
              <a:gd name="T89" fmla="*/ 22 h 41"/>
              <a:gd name="T90" fmla="*/ 3 w 20"/>
              <a:gd name="T91" fmla="*/ 23 h 41"/>
              <a:gd name="T92" fmla="*/ 2 w 20"/>
              <a:gd name="T93" fmla="*/ 23 h 41"/>
              <a:gd name="T94" fmla="*/ 2 w 20"/>
              <a:gd name="T95" fmla="*/ 25 h 41"/>
              <a:gd name="T96" fmla="*/ 2 w 20"/>
              <a:gd name="T97" fmla="*/ 26 h 41"/>
              <a:gd name="T98" fmla="*/ 3 w 20"/>
              <a:gd name="T99" fmla="*/ 29 h 41"/>
              <a:gd name="T100" fmla="*/ 3 w 20"/>
              <a:gd name="T101" fmla="*/ 30 h 41"/>
              <a:gd name="T102" fmla="*/ 2 w 20"/>
              <a:gd name="T103" fmla="*/ 30 h 41"/>
              <a:gd name="T104" fmla="*/ 6 w 20"/>
              <a:gd name="T105" fmla="*/ 33 h 41"/>
              <a:gd name="T106" fmla="*/ 7 w 20"/>
              <a:gd name="T107" fmla="*/ 35 h 41"/>
              <a:gd name="T108" fmla="*/ 9 w 20"/>
              <a:gd name="T109" fmla="*/ 38 h 41"/>
              <a:gd name="T110" fmla="*/ 9 w 20"/>
              <a:gd name="T111" fmla="*/ 39 h 41"/>
              <a:gd name="T112" fmla="*/ 10 w 20"/>
              <a:gd name="T113" fmla="*/ 40 h 41"/>
              <a:gd name="T114" fmla="*/ 12 w 20"/>
              <a:gd name="T115" fmla="*/ 41 h 41"/>
              <a:gd name="T116" fmla="*/ 13 w 20"/>
              <a:gd name="T117" fmla="*/ 39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0" h="41">
                <a:moveTo>
                  <a:pt x="13" y="39"/>
                </a:moveTo>
                <a:cubicBezTo>
                  <a:pt x="13" y="38"/>
                  <a:pt x="13" y="38"/>
                  <a:pt x="13" y="38"/>
                </a:cubicBezTo>
                <a:cubicBezTo>
                  <a:pt x="13" y="37"/>
                  <a:pt x="13" y="37"/>
                  <a:pt x="13" y="37"/>
                </a:cubicBezTo>
                <a:cubicBezTo>
                  <a:pt x="13" y="36"/>
                  <a:pt x="13" y="36"/>
                  <a:pt x="13" y="36"/>
                </a:cubicBezTo>
                <a:cubicBezTo>
                  <a:pt x="15" y="35"/>
                  <a:pt x="15" y="35"/>
                  <a:pt x="15" y="35"/>
                </a:cubicBezTo>
                <a:cubicBezTo>
                  <a:pt x="17" y="30"/>
                  <a:pt x="17" y="30"/>
                  <a:pt x="17" y="30"/>
                </a:cubicBezTo>
                <a:cubicBezTo>
                  <a:pt x="19" y="29"/>
                  <a:pt x="19" y="29"/>
                  <a:pt x="19" y="29"/>
                </a:cubicBezTo>
                <a:cubicBezTo>
                  <a:pt x="20" y="28"/>
                  <a:pt x="20" y="28"/>
                  <a:pt x="20" y="28"/>
                </a:cubicBezTo>
                <a:cubicBezTo>
                  <a:pt x="20" y="26"/>
                  <a:pt x="20" y="26"/>
                  <a:pt x="20" y="26"/>
                </a:cubicBezTo>
                <a:cubicBezTo>
                  <a:pt x="20" y="25"/>
                  <a:pt x="20" y="25"/>
                  <a:pt x="20" y="25"/>
                </a:cubicBezTo>
                <a:cubicBezTo>
                  <a:pt x="19" y="23"/>
                  <a:pt x="19" y="23"/>
                  <a:pt x="19" y="23"/>
                </a:cubicBezTo>
                <a:cubicBezTo>
                  <a:pt x="17" y="23"/>
                  <a:pt x="17" y="23"/>
                  <a:pt x="17" y="23"/>
                </a:cubicBezTo>
                <a:cubicBezTo>
                  <a:pt x="16" y="22"/>
                  <a:pt x="16" y="22"/>
                  <a:pt x="16" y="22"/>
                </a:cubicBezTo>
                <a:cubicBezTo>
                  <a:pt x="16" y="20"/>
                  <a:pt x="16" y="20"/>
                  <a:pt x="16" y="20"/>
                </a:cubicBezTo>
                <a:cubicBezTo>
                  <a:pt x="15" y="19"/>
                  <a:pt x="15" y="19"/>
                  <a:pt x="15" y="19"/>
                </a:cubicBezTo>
                <a:cubicBezTo>
                  <a:pt x="15" y="18"/>
                  <a:pt x="15" y="18"/>
                  <a:pt x="15" y="18"/>
                </a:cubicBezTo>
                <a:cubicBezTo>
                  <a:pt x="15" y="16"/>
                  <a:pt x="15" y="16"/>
                  <a:pt x="15" y="16"/>
                </a:cubicBezTo>
                <a:cubicBezTo>
                  <a:pt x="13" y="15"/>
                  <a:pt x="13" y="15"/>
                  <a:pt x="13" y="15"/>
                </a:cubicBezTo>
                <a:cubicBezTo>
                  <a:pt x="15" y="13"/>
                  <a:pt x="15" y="13"/>
                  <a:pt x="15" y="13"/>
                </a:cubicBezTo>
                <a:cubicBezTo>
                  <a:pt x="15" y="13"/>
                  <a:pt x="15" y="13"/>
                  <a:pt x="15" y="13"/>
                </a:cubicBezTo>
                <a:cubicBezTo>
                  <a:pt x="15" y="12"/>
                  <a:pt x="15" y="12"/>
                  <a:pt x="15" y="12"/>
                </a:cubicBezTo>
                <a:cubicBezTo>
                  <a:pt x="15" y="10"/>
                  <a:pt x="15" y="10"/>
                  <a:pt x="15" y="10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8"/>
                  <a:pt x="15" y="8"/>
                  <a:pt x="15" y="8"/>
                </a:cubicBezTo>
                <a:cubicBezTo>
                  <a:pt x="15" y="6"/>
                  <a:pt x="15" y="6"/>
                  <a:pt x="15" y="6"/>
                </a:cubicBezTo>
                <a:cubicBezTo>
                  <a:pt x="13" y="5"/>
                  <a:pt x="13" y="5"/>
                  <a:pt x="13" y="5"/>
                </a:cubicBezTo>
                <a:cubicBezTo>
                  <a:pt x="13" y="5"/>
                  <a:pt x="13" y="5"/>
                  <a:pt x="13" y="5"/>
                </a:cubicBezTo>
                <a:cubicBezTo>
                  <a:pt x="10" y="3"/>
                  <a:pt x="10" y="3"/>
                  <a:pt x="10" y="3"/>
                </a:cubicBezTo>
                <a:cubicBezTo>
                  <a:pt x="10" y="2"/>
                  <a:pt x="10" y="2"/>
                  <a:pt x="10" y="2"/>
                </a:cubicBezTo>
                <a:cubicBezTo>
                  <a:pt x="10" y="1"/>
                  <a:pt x="10" y="1"/>
                  <a:pt x="10" y="1"/>
                </a:cubicBezTo>
                <a:cubicBezTo>
                  <a:pt x="9" y="0"/>
                  <a:pt x="9" y="0"/>
                  <a:pt x="9" y="0"/>
                </a:cubicBezTo>
                <a:cubicBezTo>
                  <a:pt x="7" y="2"/>
                  <a:pt x="7" y="2"/>
                  <a:pt x="7" y="2"/>
                </a:cubicBezTo>
                <a:cubicBezTo>
                  <a:pt x="6" y="2"/>
                  <a:pt x="6" y="2"/>
                  <a:pt x="6" y="2"/>
                </a:cubicBezTo>
                <a:cubicBezTo>
                  <a:pt x="4" y="2"/>
                  <a:pt x="4" y="2"/>
                  <a:pt x="4" y="2"/>
                </a:cubicBezTo>
                <a:cubicBezTo>
                  <a:pt x="4" y="0"/>
                  <a:pt x="4" y="0"/>
                  <a:pt x="4" y="0"/>
                </a:cubicBezTo>
                <a:cubicBezTo>
                  <a:pt x="3" y="0"/>
                  <a:pt x="3" y="0"/>
                  <a:pt x="3" y="0"/>
                </a:cubicBezTo>
                <a:cubicBezTo>
                  <a:pt x="1" y="3"/>
                  <a:pt x="1" y="3"/>
                  <a:pt x="1" y="3"/>
                </a:cubicBezTo>
                <a:cubicBezTo>
                  <a:pt x="0" y="6"/>
                  <a:pt x="0" y="6"/>
                  <a:pt x="0" y="6"/>
                </a:cubicBezTo>
                <a:cubicBezTo>
                  <a:pt x="2" y="10"/>
                  <a:pt x="2" y="10"/>
                  <a:pt x="2" y="10"/>
                </a:cubicBezTo>
                <a:cubicBezTo>
                  <a:pt x="3" y="10"/>
                  <a:pt x="3" y="10"/>
                  <a:pt x="3" y="10"/>
                </a:cubicBezTo>
                <a:cubicBezTo>
                  <a:pt x="3" y="13"/>
                  <a:pt x="3" y="13"/>
                  <a:pt x="3" y="13"/>
                </a:cubicBezTo>
                <a:cubicBezTo>
                  <a:pt x="2" y="16"/>
                  <a:pt x="2" y="16"/>
                  <a:pt x="2" y="16"/>
                </a:cubicBezTo>
                <a:cubicBezTo>
                  <a:pt x="3" y="18"/>
                  <a:pt x="3" y="18"/>
                  <a:pt x="3" y="18"/>
                </a:cubicBezTo>
                <a:cubicBezTo>
                  <a:pt x="3" y="19"/>
                  <a:pt x="3" y="19"/>
                  <a:pt x="3" y="19"/>
                </a:cubicBezTo>
                <a:cubicBezTo>
                  <a:pt x="3" y="22"/>
                  <a:pt x="3" y="22"/>
                  <a:pt x="3" y="22"/>
                </a:cubicBezTo>
                <a:cubicBezTo>
                  <a:pt x="3" y="23"/>
                  <a:pt x="3" y="23"/>
                  <a:pt x="3" y="23"/>
                </a:cubicBezTo>
                <a:cubicBezTo>
                  <a:pt x="2" y="23"/>
                  <a:pt x="2" y="23"/>
                  <a:pt x="2" y="23"/>
                </a:cubicBezTo>
                <a:cubicBezTo>
                  <a:pt x="2" y="25"/>
                  <a:pt x="2" y="25"/>
                  <a:pt x="2" y="25"/>
                </a:cubicBezTo>
                <a:cubicBezTo>
                  <a:pt x="2" y="26"/>
                  <a:pt x="2" y="26"/>
                  <a:pt x="2" y="26"/>
                </a:cubicBezTo>
                <a:cubicBezTo>
                  <a:pt x="3" y="29"/>
                  <a:pt x="3" y="29"/>
                  <a:pt x="3" y="29"/>
                </a:cubicBezTo>
                <a:cubicBezTo>
                  <a:pt x="3" y="30"/>
                  <a:pt x="3" y="30"/>
                  <a:pt x="3" y="30"/>
                </a:cubicBezTo>
                <a:cubicBezTo>
                  <a:pt x="2" y="30"/>
                  <a:pt x="2" y="30"/>
                  <a:pt x="2" y="30"/>
                </a:cubicBezTo>
                <a:cubicBezTo>
                  <a:pt x="6" y="33"/>
                  <a:pt x="6" y="33"/>
                  <a:pt x="6" y="33"/>
                </a:cubicBezTo>
                <a:cubicBezTo>
                  <a:pt x="7" y="35"/>
                  <a:pt x="7" y="35"/>
                  <a:pt x="7" y="35"/>
                </a:cubicBezTo>
                <a:cubicBezTo>
                  <a:pt x="9" y="38"/>
                  <a:pt x="9" y="38"/>
                  <a:pt x="9" y="38"/>
                </a:cubicBezTo>
                <a:cubicBezTo>
                  <a:pt x="9" y="39"/>
                  <a:pt x="9" y="39"/>
                  <a:pt x="9" y="39"/>
                </a:cubicBezTo>
                <a:cubicBezTo>
                  <a:pt x="10" y="40"/>
                  <a:pt x="10" y="40"/>
                  <a:pt x="10" y="40"/>
                </a:cubicBezTo>
                <a:cubicBezTo>
                  <a:pt x="12" y="41"/>
                  <a:pt x="12" y="41"/>
                  <a:pt x="12" y="41"/>
                </a:cubicBezTo>
                <a:lnTo>
                  <a:pt x="13" y="39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20" name="Freeform 44"/>
          <p:cNvSpPr>
            <a:spLocks/>
          </p:cNvSpPr>
          <p:nvPr/>
        </p:nvSpPr>
        <p:spPr bwMode="auto">
          <a:xfrm>
            <a:off x="6547397" y="5084871"/>
            <a:ext cx="768066" cy="462510"/>
          </a:xfrm>
          <a:custGeom>
            <a:avLst/>
            <a:gdLst>
              <a:gd name="T0" fmla="*/ 4 w 90"/>
              <a:gd name="T1" fmla="*/ 36 h 52"/>
              <a:gd name="T2" fmla="*/ 8 w 90"/>
              <a:gd name="T3" fmla="*/ 40 h 52"/>
              <a:gd name="T4" fmla="*/ 9 w 90"/>
              <a:gd name="T5" fmla="*/ 45 h 52"/>
              <a:gd name="T6" fmla="*/ 9 w 90"/>
              <a:gd name="T7" fmla="*/ 52 h 52"/>
              <a:gd name="T8" fmla="*/ 13 w 90"/>
              <a:gd name="T9" fmla="*/ 52 h 52"/>
              <a:gd name="T10" fmla="*/ 21 w 90"/>
              <a:gd name="T11" fmla="*/ 52 h 52"/>
              <a:gd name="T12" fmla="*/ 29 w 90"/>
              <a:gd name="T13" fmla="*/ 48 h 52"/>
              <a:gd name="T14" fmla="*/ 33 w 90"/>
              <a:gd name="T15" fmla="*/ 48 h 52"/>
              <a:gd name="T16" fmla="*/ 36 w 90"/>
              <a:gd name="T17" fmla="*/ 52 h 52"/>
              <a:gd name="T18" fmla="*/ 40 w 90"/>
              <a:gd name="T19" fmla="*/ 49 h 52"/>
              <a:gd name="T20" fmla="*/ 44 w 90"/>
              <a:gd name="T21" fmla="*/ 52 h 52"/>
              <a:gd name="T22" fmla="*/ 52 w 90"/>
              <a:gd name="T23" fmla="*/ 52 h 52"/>
              <a:gd name="T24" fmla="*/ 56 w 90"/>
              <a:gd name="T25" fmla="*/ 52 h 52"/>
              <a:gd name="T26" fmla="*/ 57 w 90"/>
              <a:gd name="T27" fmla="*/ 48 h 52"/>
              <a:gd name="T28" fmla="*/ 56 w 90"/>
              <a:gd name="T29" fmla="*/ 45 h 52"/>
              <a:gd name="T30" fmla="*/ 57 w 90"/>
              <a:gd name="T31" fmla="*/ 44 h 52"/>
              <a:gd name="T32" fmla="*/ 61 w 90"/>
              <a:gd name="T33" fmla="*/ 44 h 52"/>
              <a:gd name="T34" fmla="*/ 65 w 90"/>
              <a:gd name="T35" fmla="*/ 40 h 52"/>
              <a:gd name="T36" fmla="*/ 73 w 90"/>
              <a:gd name="T37" fmla="*/ 39 h 52"/>
              <a:gd name="T38" fmla="*/ 77 w 90"/>
              <a:gd name="T39" fmla="*/ 40 h 52"/>
              <a:gd name="T40" fmla="*/ 80 w 90"/>
              <a:gd name="T41" fmla="*/ 40 h 52"/>
              <a:gd name="T42" fmla="*/ 82 w 90"/>
              <a:gd name="T43" fmla="*/ 39 h 52"/>
              <a:gd name="T44" fmla="*/ 74 w 90"/>
              <a:gd name="T45" fmla="*/ 31 h 52"/>
              <a:gd name="T46" fmla="*/ 78 w 90"/>
              <a:gd name="T47" fmla="*/ 28 h 52"/>
              <a:gd name="T48" fmla="*/ 80 w 90"/>
              <a:gd name="T49" fmla="*/ 23 h 52"/>
              <a:gd name="T50" fmla="*/ 82 w 90"/>
              <a:gd name="T51" fmla="*/ 15 h 52"/>
              <a:gd name="T52" fmla="*/ 88 w 90"/>
              <a:gd name="T53" fmla="*/ 14 h 52"/>
              <a:gd name="T54" fmla="*/ 90 w 90"/>
              <a:gd name="T55" fmla="*/ 10 h 52"/>
              <a:gd name="T56" fmla="*/ 88 w 90"/>
              <a:gd name="T57" fmla="*/ 8 h 52"/>
              <a:gd name="T58" fmla="*/ 78 w 90"/>
              <a:gd name="T59" fmla="*/ 4 h 52"/>
              <a:gd name="T60" fmla="*/ 70 w 90"/>
              <a:gd name="T61" fmla="*/ 2 h 52"/>
              <a:gd name="T62" fmla="*/ 65 w 90"/>
              <a:gd name="T63" fmla="*/ 2 h 52"/>
              <a:gd name="T64" fmla="*/ 53 w 90"/>
              <a:gd name="T65" fmla="*/ 4 h 52"/>
              <a:gd name="T66" fmla="*/ 47 w 90"/>
              <a:gd name="T67" fmla="*/ 10 h 52"/>
              <a:gd name="T68" fmla="*/ 39 w 90"/>
              <a:gd name="T69" fmla="*/ 8 h 52"/>
              <a:gd name="T70" fmla="*/ 29 w 90"/>
              <a:gd name="T71" fmla="*/ 8 h 52"/>
              <a:gd name="T72" fmla="*/ 17 w 90"/>
              <a:gd name="T73" fmla="*/ 6 h 52"/>
              <a:gd name="T74" fmla="*/ 8 w 90"/>
              <a:gd name="T75" fmla="*/ 8 h 52"/>
              <a:gd name="T76" fmla="*/ 8 w 90"/>
              <a:gd name="T77" fmla="*/ 4 h 52"/>
              <a:gd name="T78" fmla="*/ 4 w 90"/>
              <a:gd name="T79" fmla="*/ 0 h 52"/>
              <a:gd name="T80" fmla="*/ 0 w 90"/>
              <a:gd name="T81" fmla="*/ 4 h 52"/>
              <a:gd name="T82" fmla="*/ 0 w 90"/>
              <a:gd name="T83" fmla="*/ 8 h 52"/>
              <a:gd name="T84" fmla="*/ 4 w 90"/>
              <a:gd name="T85" fmla="*/ 14 h 52"/>
              <a:gd name="T86" fmla="*/ 5 w 90"/>
              <a:gd name="T87" fmla="*/ 23 h 52"/>
              <a:gd name="T88" fmla="*/ 3 w 90"/>
              <a:gd name="T89" fmla="*/ 25 h 52"/>
              <a:gd name="T90" fmla="*/ 3 w 90"/>
              <a:gd name="T91" fmla="*/ 31 h 52"/>
              <a:gd name="T92" fmla="*/ 0 w 90"/>
              <a:gd name="T93" fmla="*/ 32 h 52"/>
              <a:gd name="T94" fmla="*/ 3 w 90"/>
              <a:gd name="T95" fmla="*/ 35 h 52"/>
              <a:gd name="T96" fmla="*/ 3 w 90"/>
              <a:gd name="T97" fmla="*/ 35 h 52"/>
              <a:gd name="T98" fmla="*/ 3 w 90"/>
              <a:gd name="T99" fmla="*/ 35 h 52"/>
              <a:gd name="T100" fmla="*/ 3 w 90"/>
              <a:gd name="T101" fmla="*/ 35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90" h="52">
                <a:moveTo>
                  <a:pt x="3" y="35"/>
                </a:moveTo>
                <a:lnTo>
                  <a:pt x="4" y="36"/>
                </a:lnTo>
                <a:lnTo>
                  <a:pt x="5" y="39"/>
                </a:lnTo>
                <a:lnTo>
                  <a:pt x="8" y="40"/>
                </a:lnTo>
                <a:lnTo>
                  <a:pt x="9" y="44"/>
                </a:lnTo>
                <a:lnTo>
                  <a:pt x="9" y="45"/>
                </a:lnTo>
                <a:lnTo>
                  <a:pt x="9" y="48"/>
                </a:lnTo>
                <a:lnTo>
                  <a:pt x="9" y="52"/>
                </a:lnTo>
                <a:lnTo>
                  <a:pt x="12" y="52"/>
                </a:lnTo>
                <a:lnTo>
                  <a:pt x="13" y="52"/>
                </a:lnTo>
                <a:lnTo>
                  <a:pt x="17" y="52"/>
                </a:lnTo>
                <a:lnTo>
                  <a:pt x="21" y="52"/>
                </a:lnTo>
                <a:lnTo>
                  <a:pt x="25" y="49"/>
                </a:lnTo>
                <a:lnTo>
                  <a:pt x="29" y="48"/>
                </a:lnTo>
                <a:lnTo>
                  <a:pt x="31" y="48"/>
                </a:lnTo>
                <a:lnTo>
                  <a:pt x="33" y="48"/>
                </a:lnTo>
                <a:lnTo>
                  <a:pt x="35" y="48"/>
                </a:lnTo>
                <a:lnTo>
                  <a:pt x="36" y="52"/>
                </a:lnTo>
                <a:lnTo>
                  <a:pt x="37" y="51"/>
                </a:lnTo>
                <a:lnTo>
                  <a:pt x="40" y="49"/>
                </a:lnTo>
                <a:lnTo>
                  <a:pt x="43" y="52"/>
                </a:lnTo>
                <a:lnTo>
                  <a:pt x="44" y="52"/>
                </a:lnTo>
                <a:lnTo>
                  <a:pt x="47" y="52"/>
                </a:lnTo>
                <a:lnTo>
                  <a:pt x="52" y="52"/>
                </a:lnTo>
                <a:lnTo>
                  <a:pt x="53" y="52"/>
                </a:lnTo>
                <a:lnTo>
                  <a:pt x="56" y="52"/>
                </a:lnTo>
                <a:lnTo>
                  <a:pt x="57" y="49"/>
                </a:lnTo>
                <a:lnTo>
                  <a:pt x="57" y="48"/>
                </a:lnTo>
                <a:lnTo>
                  <a:pt x="57" y="45"/>
                </a:lnTo>
                <a:lnTo>
                  <a:pt x="56" y="45"/>
                </a:lnTo>
                <a:lnTo>
                  <a:pt x="56" y="44"/>
                </a:lnTo>
                <a:lnTo>
                  <a:pt x="57" y="44"/>
                </a:lnTo>
                <a:lnTo>
                  <a:pt x="60" y="44"/>
                </a:lnTo>
                <a:lnTo>
                  <a:pt x="61" y="44"/>
                </a:lnTo>
                <a:lnTo>
                  <a:pt x="62" y="41"/>
                </a:lnTo>
                <a:lnTo>
                  <a:pt x="65" y="40"/>
                </a:lnTo>
                <a:lnTo>
                  <a:pt x="70" y="39"/>
                </a:lnTo>
                <a:lnTo>
                  <a:pt x="73" y="39"/>
                </a:lnTo>
                <a:lnTo>
                  <a:pt x="74" y="39"/>
                </a:lnTo>
                <a:lnTo>
                  <a:pt x="77" y="40"/>
                </a:lnTo>
                <a:lnTo>
                  <a:pt x="78" y="40"/>
                </a:lnTo>
                <a:lnTo>
                  <a:pt x="80" y="40"/>
                </a:lnTo>
                <a:lnTo>
                  <a:pt x="82" y="40"/>
                </a:lnTo>
                <a:lnTo>
                  <a:pt x="82" y="39"/>
                </a:lnTo>
                <a:lnTo>
                  <a:pt x="78" y="32"/>
                </a:lnTo>
                <a:lnTo>
                  <a:pt x="74" y="31"/>
                </a:lnTo>
                <a:lnTo>
                  <a:pt x="77" y="31"/>
                </a:lnTo>
                <a:lnTo>
                  <a:pt x="78" y="28"/>
                </a:lnTo>
                <a:lnTo>
                  <a:pt x="80" y="27"/>
                </a:lnTo>
                <a:lnTo>
                  <a:pt x="80" y="23"/>
                </a:lnTo>
                <a:lnTo>
                  <a:pt x="80" y="19"/>
                </a:lnTo>
                <a:lnTo>
                  <a:pt x="82" y="15"/>
                </a:lnTo>
                <a:lnTo>
                  <a:pt x="86" y="14"/>
                </a:lnTo>
                <a:lnTo>
                  <a:pt x="88" y="14"/>
                </a:lnTo>
                <a:lnTo>
                  <a:pt x="90" y="14"/>
                </a:lnTo>
                <a:lnTo>
                  <a:pt x="90" y="10"/>
                </a:lnTo>
                <a:lnTo>
                  <a:pt x="90" y="8"/>
                </a:lnTo>
                <a:lnTo>
                  <a:pt x="88" y="8"/>
                </a:lnTo>
                <a:lnTo>
                  <a:pt x="84" y="8"/>
                </a:lnTo>
                <a:lnTo>
                  <a:pt x="78" y="4"/>
                </a:lnTo>
                <a:lnTo>
                  <a:pt x="74" y="4"/>
                </a:lnTo>
                <a:lnTo>
                  <a:pt x="70" y="2"/>
                </a:lnTo>
                <a:lnTo>
                  <a:pt x="66" y="0"/>
                </a:lnTo>
                <a:lnTo>
                  <a:pt x="65" y="2"/>
                </a:lnTo>
                <a:lnTo>
                  <a:pt x="60" y="2"/>
                </a:lnTo>
                <a:lnTo>
                  <a:pt x="53" y="4"/>
                </a:lnTo>
                <a:lnTo>
                  <a:pt x="49" y="8"/>
                </a:lnTo>
                <a:lnTo>
                  <a:pt x="47" y="10"/>
                </a:lnTo>
                <a:lnTo>
                  <a:pt x="44" y="10"/>
                </a:lnTo>
                <a:lnTo>
                  <a:pt x="39" y="8"/>
                </a:lnTo>
                <a:lnTo>
                  <a:pt x="33" y="8"/>
                </a:lnTo>
                <a:lnTo>
                  <a:pt x="29" y="8"/>
                </a:lnTo>
                <a:lnTo>
                  <a:pt x="23" y="8"/>
                </a:lnTo>
                <a:lnTo>
                  <a:pt x="17" y="6"/>
                </a:lnTo>
                <a:lnTo>
                  <a:pt x="12" y="8"/>
                </a:lnTo>
                <a:lnTo>
                  <a:pt x="8" y="8"/>
                </a:lnTo>
                <a:lnTo>
                  <a:pt x="5" y="6"/>
                </a:lnTo>
                <a:lnTo>
                  <a:pt x="8" y="4"/>
                </a:lnTo>
                <a:lnTo>
                  <a:pt x="8" y="2"/>
                </a:lnTo>
                <a:lnTo>
                  <a:pt x="4" y="0"/>
                </a:lnTo>
                <a:lnTo>
                  <a:pt x="0" y="4"/>
                </a:lnTo>
                <a:lnTo>
                  <a:pt x="0" y="4"/>
                </a:lnTo>
                <a:lnTo>
                  <a:pt x="0" y="6"/>
                </a:lnTo>
                <a:lnTo>
                  <a:pt x="0" y="8"/>
                </a:lnTo>
                <a:lnTo>
                  <a:pt x="1" y="10"/>
                </a:lnTo>
                <a:lnTo>
                  <a:pt x="4" y="14"/>
                </a:lnTo>
                <a:lnTo>
                  <a:pt x="9" y="18"/>
                </a:lnTo>
                <a:lnTo>
                  <a:pt x="5" y="23"/>
                </a:lnTo>
                <a:lnTo>
                  <a:pt x="4" y="23"/>
                </a:lnTo>
                <a:lnTo>
                  <a:pt x="3" y="25"/>
                </a:lnTo>
                <a:lnTo>
                  <a:pt x="3" y="27"/>
                </a:lnTo>
                <a:lnTo>
                  <a:pt x="3" y="31"/>
                </a:lnTo>
                <a:lnTo>
                  <a:pt x="4" y="31"/>
                </a:lnTo>
                <a:lnTo>
                  <a:pt x="0" y="32"/>
                </a:lnTo>
                <a:lnTo>
                  <a:pt x="1" y="33"/>
                </a:lnTo>
                <a:lnTo>
                  <a:pt x="3" y="35"/>
                </a:lnTo>
                <a:lnTo>
                  <a:pt x="3" y="35"/>
                </a:lnTo>
                <a:lnTo>
                  <a:pt x="3" y="35"/>
                </a:lnTo>
                <a:lnTo>
                  <a:pt x="3" y="35"/>
                </a:lnTo>
                <a:lnTo>
                  <a:pt x="3" y="35"/>
                </a:lnTo>
                <a:lnTo>
                  <a:pt x="3" y="35"/>
                </a:lnTo>
                <a:lnTo>
                  <a:pt x="3" y="35"/>
                </a:lnTo>
                <a:close/>
              </a:path>
            </a:pathLst>
          </a:custGeom>
          <a:solidFill>
            <a:srgbClr val="00BDD2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0" name="Freeform 94"/>
          <p:cNvSpPr>
            <a:spLocks/>
          </p:cNvSpPr>
          <p:nvPr/>
        </p:nvSpPr>
        <p:spPr bwMode="auto">
          <a:xfrm>
            <a:off x="2536372" y="5405064"/>
            <a:ext cx="452309" cy="827180"/>
          </a:xfrm>
          <a:custGeom>
            <a:avLst/>
            <a:gdLst>
              <a:gd name="T0" fmla="*/ 30 w 53"/>
              <a:gd name="T1" fmla="*/ 80 h 93"/>
              <a:gd name="T2" fmla="*/ 34 w 53"/>
              <a:gd name="T3" fmla="*/ 76 h 93"/>
              <a:gd name="T4" fmla="*/ 38 w 53"/>
              <a:gd name="T5" fmla="*/ 70 h 93"/>
              <a:gd name="T6" fmla="*/ 34 w 53"/>
              <a:gd name="T7" fmla="*/ 70 h 93"/>
              <a:gd name="T8" fmla="*/ 33 w 53"/>
              <a:gd name="T9" fmla="*/ 66 h 93"/>
              <a:gd name="T10" fmla="*/ 34 w 53"/>
              <a:gd name="T11" fmla="*/ 62 h 93"/>
              <a:gd name="T12" fmla="*/ 38 w 53"/>
              <a:gd name="T13" fmla="*/ 57 h 93"/>
              <a:gd name="T14" fmla="*/ 34 w 53"/>
              <a:gd name="T15" fmla="*/ 52 h 93"/>
              <a:gd name="T16" fmla="*/ 34 w 53"/>
              <a:gd name="T17" fmla="*/ 48 h 93"/>
              <a:gd name="T18" fmla="*/ 34 w 53"/>
              <a:gd name="T19" fmla="*/ 47 h 93"/>
              <a:gd name="T20" fmla="*/ 38 w 53"/>
              <a:gd name="T21" fmla="*/ 44 h 93"/>
              <a:gd name="T22" fmla="*/ 40 w 53"/>
              <a:gd name="T23" fmla="*/ 40 h 93"/>
              <a:gd name="T24" fmla="*/ 40 w 53"/>
              <a:gd name="T25" fmla="*/ 36 h 93"/>
              <a:gd name="T26" fmla="*/ 42 w 53"/>
              <a:gd name="T27" fmla="*/ 35 h 93"/>
              <a:gd name="T28" fmla="*/ 42 w 53"/>
              <a:gd name="T29" fmla="*/ 29 h 93"/>
              <a:gd name="T30" fmla="*/ 42 w 53"/>
              <a:gd name="T31" fmla="*/ 21 h 93"/>
              <a:gd name="T32" fmla="*/ 45 w 53"/>
              <a:gd name="T33" fmla="*/ 19 h 93"/>
              <a:gd name="T34" fmla="*/ 52 w 53"/>
              <a:gd name="T35" fmla="*/ 12 h 93"/>
              <a:gd name="T36" fmla="*/ 49 w 53"/>
              <a:gd name="T37" fmla="*/ 9 h 93"/>
              <a:gd name="T38" fmla="*/ 48 w 53"/>
              <a:gd name="T39" fmla="*/ 5 h 93"/>
              <a:gd name="T40" fmla="*/ 44 w 53"/>
              <a:gd name="T41" fmla="*/ 4 h 93"/>
              <a:gd name="T42" fmla="*/ 40 w 53"/>
              <a:gd name="T43" fmla="*/ 4 h 93"/>
              <a:gd name="T44" fmla="*/ 36 w 53"/>
              <a:gd name="T45" fmla="*/ 5 h 93"/>
              <a:gd name="T46" fmla="*/ 30 w 53"/>
              <a:gd name="T47" fmla="*/ 5 h 93"/>
              <a:gd name="T48" fmla="*/ 26 w 53"/>
              <a:gd name="T49" fmla="*/ 5 h 93"/>
              <a:gd name="T50" fmla="*/ 25 w 53"/>
              <a:gd name="T51" fmla="*/ 4 h 93"/>
              <a:gd name="T52" fmla="*/ 25 w 53"/>
              <a:gd name="T53" fmla="*/ 3 h 93"/>
              <a:gd name="T54" fmla="*/ 22 w 53"/>
              <a:gd name="T55" fmla="*/ 3 h 93"/>
              <a:gd name="T56" fmla="*/ 17 w 53"/>
              <a:gd name="T57" fmla="*/ 4 h 93"/>
              <a:gd name="T58" fmla="*/ 16 w 53"/>
              <a:gd name="T59" fmla="*/ 5 h 93"/>
              <a:gd name="T60" fmla="*/ 16 w 53"/>
              <a:gd name="T61" fmla="*/ 9 h 93"/>
              <a:gd name="T62" fmla="*/ 16 w 53"/>
              <a:gd name="T63" fmla="*/ 17 h 93"/>
              <a:gd name="T64" fmla="*/ 16 w 53"/>
              <a:gd name="T65" fmla="*/ 25 h 93"/>
              <a:gd name="T66" fmla="*/ 13 w 53"/>
              <a:gd name="T67" fmla="*/ 29 h 93"/>
              <a:gd name="T68" fmla="*/ 9 w 53"/>
              <a:gd name="T69" fmla="*/ 47 h 93"/>
              <a:gd name="T70" fmla="*/ 4 w 53"/>
              <a:gd name="T71" fmla="*/ 49 h 93"/>
              <a:gd name="T72" fmla="*/ 3 w 53"/>
              <a:gd name="T73" fmla="*/ 57 h 93"/>
              <a:gd name="T74" fmla="*/ 3 w 53"/>
              <a:gd name="T75" fmla="*/ 62 h 93"/>
              <a:gd name="T76" fmla="*/ 5 w 53"/>
              <a:gd name="T77" fmla="*/ 61 h 93"/>
              <a:gd name="T78" fmla="*/ 9 w 53"/>
              <a:gd name="T79" fmla="*/ 60 h 93"/>
              <a:gd name="T80" fmla="*/ 8 w 53"/>
              <a:gd name="T81" fmla="*/ 62 h 93"/>
              <a:gd name="T82" fmla="*/ 4 w 53"/>
              <a:gd name="T83" fmla="*/ 66 h 93"/>
              <a:gd name="T84" fmla="*/ 12 w 53"/>
              <a:gd name="T85" fmla="*/ 65 h 93"/>
              <a:gd name="T86" fmla="*/ 12 w 53"/>
              <a:gd name="T87" fmla="*/ 69 h 93"/>
              <a:gd name="T88" fmla="*/ 12 w 53"/>
              <a:gd name="T89" fmla="*/ 70 h 93"/>
              <a:gd name="T90" fmla="*/ 9 w 53"/>
              <a:gd name="T91" fmla="*/ 78 h 93"/>
              <a:gd name="T92" fmla="*/ 8 w 53"/>
              <a:gd name="T93" fmla="*/ 88 h 93"/>
              <a:gd name="T94" fmla="*/ 8 w 53"/>
              <a:gd name="T95" fmla="*/ 93 h 93"/>
              <a:gd name="T96" fmla="*/ 19 w 53"/>
              <a:gd name="T97" fmla="*/ 92 h 93"/>
              <a:gd name="T98" fmla="*/ 26 w 53"/>
              <a:gd name="T99" fmla="*/ 92 h 93"/>
              <a:gd name="T100" fmla="*/ 29 w 53"/>
              <a:gd name="T101" fmla="*/ 86 h 93"/>
              <a:gd name="T102" fmla="*/ 29 w 53"/>
              <a:gd name="T103" fmla="*/ 82 h 93"/>
              <a:gd name="T104" fmla="*/ 29 w 53"/>
              <a:gd name="T105" fmla="*/ 82 h 93"/>
              <a:gd name="T106" fmla="*/ 29 w 53"/>
              <a:gd name="T107" fmla="*/ 82 h 93"/>
              <a:gd name="T108" fmla="*/ 29 w 53"/>
              <a:gd name="T109" fmla="*/ 82 h 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3" h="93">
                <a:moveTo>
                  <a:pt x="29" y="82"/>
                </a:moveTo>
                <a:lnTo>
                  <a:pt x="30" y="80"/>
                </a:lnTo>
                <a:lnTo>
                  <a:pt x="32" y="78"/>
                </a:lnTo>
                <a:lnTo>
                  <a:pt x="34" y="76"/>
                </a:lnTo>
                <a:lnTo>
                  <a:pt x="36" y="74"/>
                </a:lnTo>
                <a:lnTo>
                  <a:pt x="38" y="70"/>
                </a:lnTo>
                <a:lnTo>
                  <a:pt x="36" y="70"/>
                </a:lnTo>
                <a:lnTo>
                  <a:pt x="34" y="70"/>
                </a:lnTo>
                <a:lnTo>
                  <a:pt x="32" y="66"/>
                </a:lnTo>
                <a:lnTo>
                  <a:pt x="33" y="66"/>
                </a:lnTo>
                <a:lnTo>
                  <a:pt x="32" y="65"/>
                </a:lnTo>
                <a:lnTo>
                  <a:pt x="34" y="62"/>
                </a:lnTo>
                <a:lnTo>
                  <a:pt x="34" y="61"/>
                </a:lnTo>
                <a:lnTo>
                  <a:pt x="38" y="57"/>
                </a:lnTo>
                <a:lnTo>
                  <a:pt x="36" y="53"/>
                </a:lnTo>
                <a:lnTo>
                  <a:pt x="34" y="52"/>
                </a:lnTo>
                <a:lnTo>
                  <a:pt x="34" y="49"/>
                </a:lnTo>
                <a:lnTo>
                  <a:pt x="34" y="48"/>
                </a:lnTo>
                <a:lnTo>
                  <a:pt x="30" y="47"/>
                </a:lnTo>
                <a:lnTo>
                  <a:pt x="34" y="47"/>
                </a:lnTo>
                <a:lnTo>
                  <a:pt x="36" y="47"/>
                </a:lnTo>
                <a:lnTo>
                  <a:pt x="38" y="44"/>
                </a:lnTo>
                <a:lnTo>
                  <a:pt x="40" y="43"/>
                </a:lnTo>
                <a:lnTo>
                  <a:pt x="40" y="40"/>
                </a:lnTo>
                <a:lnTo>
                  <a:pt x="40" y="39"/>
                </a:lnTo>
                <a:lnTo>
                  <a:pt x="40" y="36"/>
                </a:lnTo>
                <a:lnTo>
                  <a:pt x="40" y="35"/>
                </a:lnTo>
                <a:lnTo>
                  <a:pt x="42" y="35"/>
                </a:lnTo>
                <a:lnTo>
                  <a:pt x="42" y="32"/>
                </a:lnTo>
                <a:lnTo>
                  <a:pt x="42" y="29"/>
                </a:lnTo>
                <a:lnTo>
                  <a:pt x="44" y="25"/>
                </a:lnTo>
                <a:lnTo>
                  <a:pt x="42" y="21"/>
                </a:lnTo>
                <a:lnTo>
                  <a:pt x="44" y="19"/>
                </a:lnTo>
                <a:lnTo>
                  <a:pt x="45" y="19"/>
                </a:lnTo>
                <a:lnTo>
                  <a:pt x="49" y="16"/>
                </a:lnTo>
                <a:lnTo>
                  <a:pt x="52" y="12"/>
                </a:lnTo>
                <a:lnTo>
                  <a:pt x="53" y="9"/>
                </a:lnTo>
                <a:lnTo>
                  <a:pt x="49" y="9"/>
                </a:lnTo>
                <a:lnTo>
                  <a:pt x="48" y="8"/>
                </a:lnTo>
                <a:lnTo>
                  <a:pt x="48" y="5"/>
                </a:lnTo>
                <a:lnTo>
                  <a:pt x="48" y="4"/>
                </a:lnTo>
                <a:lnTo>
                  <a:pt x="44" y="4"/>
                </a:lnTo>
                <a:lnTo>
                  <a:pt x="42" y="4"/>
                </a:lnTo>
                <a:lnTo>
                  <a:pt x="40" y="4"/>
                </a:lnTo>
                <a:lnTo>
                  <a:pt x="38" y="5"/>
                </a:lnTo>
                <a:lnTo>
                  <a:pt x="36" y="5"/>
                </a:lnTo>
                <a:lnTo>
                  <a:pt x="32" y="5"/>
                </a:lnTo>
                <a:lnTo>
                  <a:pt x="30" y="5"/>
                </a:lnTo>
                <a:lnTo>
                  <a:pt x="29" y="5"/>
                </a:lnTo>
                <a:lnTo>
                  <a:pt x="26" y="5"/>
                </a:lnTo>
                <a:lnTo>
                  <a:pt x="25" y="5"/>
                </a:lnTo>
                <a:lnTo>
                  <a:pt x="25" y="4"/>
                </a:lnTo>
                <a:lnTo>
                  <a:pt x="26" y="3"/>
                </a:lnTo>
                <a:lnTo>
                  <a:pt x="25" y="3"/>
                </a:lnTo>
                <a:lnTo>
                  <a:pt x="25" y="0"/>
                </a:lnTo>
                <a:lnTo>
                  <a:pt x="22" y="3"/>
                </a:lnTo>
                <a:lnTo>
                  <a:pt x="21" y="3"/>
                </a:lnTo>
                <a:lnTo>
                  <a:pt x="17" y="4"/>
                </a:lnTo>
                <a:lnTo>
                  <a:pt x="17" y="4"/>
                </a:lnTo>
                <a:lnTo>
                  <a:pt x="16" y="5"/>
                </a:lnTo>
                <a:lnTo>
                  <a:pt x="16" y="8"/>
                </a:lnTo>
                <a:lnTo>
                  <a:pt x="16" y="9"/>
                </a:lnTo>
                <a:lnTo>
                  <a:pt x="16" y="12"/>
                </a:lnTo>
                <a:lnTo>
                  <a:pt x="16" y="17"/>
                </a:lnTo>
                <a:lnTo>
                  <a:pt x="16" y="21"/>
                </a:lnTo>
                <a:lnTo>
                  <a:pt x="16" y="25"/>
                </a:lnTo>
                <a:lnTo>
                  <a:pt x="16" y="27"/>
                </a:lnTo>
                <a:lnTo>
                  <a:pt x="13" y="29"/>
                </a:lnTo>
                <a:lnTo>
                  <a:pt x="12" y="39"/>
                </a:lnTo>
                <a:lnTo>
                  <a:pt x="9" y="47"/>
                </a:lnTo>
                <a:lnTo>
                  <a:pt x="5" y="49"/>
                </a:lnTo>
                <a:lnTo>
                  <a:pt x="4" y="49"/>
                </a:lnTo>
                <a:lnTo>
                  <a:pt x="4" y="52"/>
                </a:lnTo>
                <a:lnTo>
                  <a:pt x="3" y="57"/>
                </a:lnTo>
                <a:lnTo>
                  <a:pt x="0" y="61"/>
                </a:lnTo>
                <a:lnTo>
                  <a:pt x="3" y="62"/>
                </a:lnTo>
                <a:lnTo>
                  <a:pt x="4" y="62"/>
                </a:lnTo>
                <a:lnTo>
                  <a:pt x="5" y="61"/>
                </a:lnTo>
                <a:lnTo>
                  <a:pt x="9" y="57"/>
                </a:lnTo>
                <a:lnTo>
                  <a:pt x="9" y="60"/>
                </a:lnTo>
                <a:lnTo>
                  <a:pt x="9" y="61"/>
                </a:lnTo>
                <a:lnTo>
                  <a:pt x="8" y="62"/>
                </a:lnTo>
                <a:lnTo>
                  <a:pt x="5" y="62"/>
                </a:lnTo>
                <a:lnTo>
                  <a:pt x="4" y="66"/>
                </a:lnTo>
                <a:lnTo>
                  <a:pt x="9" y="66"/>
                </a:lnTo>
                <a:lnTo>
                  <a:pt x="12" y="65"/>
                </a:lnTo>
                <a:lnTo>
                  <a:pt x="12" y="66"/>
                </a:lnTo>
                <a:lnTo>
                  <a:pt x="12" y="69"/>
                </a:lnTo>
                <a:lnTo>
                  <a:pt x="9" y="66"/>
                </a:lnTo>
                <a:lnTo>
                  <a:pt x="12" y="70"/>
                </a:lnTo>
                <a:lnTo>
                  <a:pt x="9" y="76"/>
                </a:lnTo>
                <a:lnTo>
                  <a:pt x="9" y="78"/>
                </a:lnTo>
                <a:lnTo>
                  <a:pt x="9" y="82"/>
                </a:lnTo>
                <a:lnTo>
                  <a:pt x="8" y="88"/>
                </a:lnTo>
                <a:lnTo>
                  <a:pt x="8" y="92"/>
                </a:lnTo>
                <a:lnTo>
                  <a:pt x="8" y="93"/>
                </a:lnTo>
                <a:lnTo>
                  <a:pt x="13" y="92"/>
                </a:lnTo>
                <a:lnTo>
                  <a:pt x="19" y="92"/>
                </a:lnTo>
                <a:lnTo>
                  <a:pt x="25" y="93"/>
                </a:lnTo>
                <a:lnTo>
                  <a:pt x="26" y="92"/>
                </a:lnTo>
                <a:lnTo>
                  <a:pt x="29" y="89"/>
                </a:lnTo>
                <a:lnTo>
                  <a:pt x="29" y="86"/>
                </a:lnTo>
                <a:lnTo>
                  <a:pt x="29" y="82"/>
                </a:lnTo>
                <a:lnTo>
                  <a:pt x="29" y="82"/>
                </a:lnTo>
                <a:lnTo>
                  <a:pt x="29" y="82"/>
                </a:lnTo>
                <a:lnTo>
                  <a:pt x="29" y="82"/>
                </a:lnTo>
                <a:lnTo>
                  <a:pt x="29" y="82"/>
                </a:lnTo>
                <a:lnTo>
                  <a:pt x="29" y="82"/>
                </a:lnTo>
                <a:lnTo>
                  <a:pt x="29" y="82"/>
                </a:lnTo>
                <a:lnTo>
                  <a:pt x="29" y="82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1" name="Freeform 95"/>
          <p:cNvSpPr>
            <a:spLocks/>
          </p:cNvSpPr>
          <p:nvPr/>
        </p:nvSpPr>
        <p:spPr bwMode="auto">
          <a:xfrm>
            <a:off x="4516277" y="4533419"/>
            <a:ext cx="605920" cy="284622"/>
          </a:xfrm>
          <a:custGeom>
            <a:avLst/>
            <a:gdLst>
              <a:gd name="T0" fmla="*/ 63 w 71"/>
              <a:gd name="T1" fmla="*/ 13 h 32"/>
              <a:gd name="T2" fmla="*/ 59 w 71"/>
              <a:gd name="T3" fmla="*/ 14 h 32"/>
              <a:gd name="T4" fmla="*/ 52 w 71"/>
              <a:gd name="T5" fmla="*/ 10 h 32"/>
              <a:gd name="T6" fmla="*/ 52 w 71"/>
              <a:gd name="T7" fmla="*/ 7 h 32"/>
              <a:gd name="T8" fmla="*/ 52 w 71"/>
              <a:gd name="T9" fmla="*/ 3 h 32"/>
              <a:gd name="T10" fmla="*/ 49 w 71"/>
              <a:gd name="T11" fmla="*/ 1 h 32"/>
              <a:gd name="T12" fmla="*/ 40 w 71"/>
              <a:gd name="T13" fmla="*/ 0 h 32"/>
              <a:gd name="T14" fmla="*/ 36 w 71"/>
              <a:gd name="T15" fmla="*/ 0 h 32"/>
              <a:gd name="T16" fmla="*/ 36 w 71"/>
              <a:gd name="T17" fmla="*/ 1 h 32"/>
              <a:gd name="T18" fmla="*/ 28 w 71"/>
              <a:gd name="T19" fmla="*/ 3 h 32"/>
              <a:gd name="T20" fmla="*/ 23 w 71"/>
              <a:gd name="T21" fmla="*/ 3 h 32"/>
              <a:gd name="T22" fmla="*/ 19 w 71"/>
              <a:gd name="T23" fmla="*/ 5 h 32"/>
              <a:gd name="T24" fmla="*/ 15 w 71"/>
              <a:gd name="T25" fmla="*/ 3 h 32"/>
              <a:gd name="T26" fmla="*/ 18 w 71"/>
              <a:gd name="T27" fmla="*/ 5 h 32"/>
              <a:gd name="T28" fmla="*/ 8 w 71"/>
              <a:gd name="T29" fmla="*/ 14 h 32"/>
              <a:gd name="T30" fmla="*/ 4 w 71"/>
              <a:gd name="T31" fmla="*/ 18 h 32"/>
              <a:gd name="T32" fmla="*/ 2 w 71"/>
              <a:gd name="T33" fmla="*/ 24 h 32"/>
              <a:gd name="T34" fmla="*/ 4 w 71"/>
              <a:gd name="T35" fmla="*/ 26 h 32"/>
              <a:gd name="T36" fmla="*/ 6 w 71"/>
              <a:gd name="T37" fmla="*/ 22 h 32"/>
              <a:gd name="T38" fmla="*/ 10 w 71"/>
              <a:gd name="T39" fmla="*/ 22 h 32"/>
              <a:gd name="T40" fmla="*/ 14 w 71"/>
              <a:gd name="T41" fmla="*/ 24 h 32"/>
              <a:gd name="T42" fmla="*/ 15 w 71"/>
              <a:gd name="T43" fmla="*/ 30 h 32"/>
              <a:gd name="T44" fmla="*/ 22 w 71"/>
              <a:gd name="T45" fmla="*/ 32 h 32"/>
              <a:gd name="T46" fmla="*/ 28 w 71"/>
              <a:gd name="T47" fmla="*/ 30 h 32"/>
              <a:gd name="T48" fmla="*/ 32 w 71"/>
              <a:gd name="T49" fmla="*/ 26 h 32"/>
              <a:gd name="T50" fmla="*/ 35 w 71"/>
              <a:gd name="T51" fmla="*/ 22 h 32"/>
              <a:gd name="T52" fmla="*/ 39 w 71"/>
              <a:gd name="T53" fmla="*/ 28 h 32"/>
              <a:gd name="T54" fmla="*/ 44 w 71"/>
              <a:gd name="T55" fmla="*/ 32 h 32"/>
              <a:gd name="T56" fmla="*/ 45 w 71"/>
              <a:gd name="T57" fmla="*/ 28 h 32"/>
              <a:gd name="T58" fmla="*/ 48 w 71"/>
              <a:gd name="T59" fmla="*/ 24 h 32"/>
              <a:gd name="T60" fmla="*/ 48 w 71"/>
              <a:gd name="T61" fmla="*/ 20 h 32"/>
              <a:gd name="T62" fmla="*/ 52 w 71"/>
              <a:gd name="T63" fmla="*/ 22 h 32"/>
              <a:gd name="T64" fmla="*/ 53 w 71"/>
              <a:gd name="T65" fmla="*/ 24 h 32"/>
              <a:gd name="T66" fmla="*/ 57 w 71"/>
              <a:gd name="T67" fmla="*/ 24 h 32"/>
              <a:gd name="T68" fmla="*/ 61 w 71"/>
              <a:gd name="T69" fmla="*/ 24 h 32"/>
              <a:gd name="T70" fmla="*/ 59 w 71"/>
              <a:gd name="T71" fmla="*/ 20 h 32"/>
              <a:gd name="T72" fmla="*/ 65 w 71"/>
              <a:gd name="T73" fmla="*/ 20 h 32"/>
              <a:gd name="T74" fmla="*/ 65 w 71"/>
              <a:gd name="T75" fmla="*/ 16 h 32"/>
              <a:gd name="T76" fmla="*/ 71 w 71"/>
              <a:gd name="T77" fmla="*/ 16 h 32"/>
              <a:gd name="T78" fmla="*/ 65 w 71"/>
              <a:gd name="T79" fmla="*/ 13 h 32"/>
              <a:gd name="T80" fmla="*/ 65 w 71"/>
              <a:gd name="T81" fmla="*/ 13 h 32"/>
              <a:gd name="T82" fmla="*/ 65 w 71"/>
              <a:gd name="T83" fmla="*/ 13 h 32"/>
              <a:gd name="T84" fmla="*/ 65 w 71"/>
              <a:gd name="T85" fmla="*/ 13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71" h="32">
                <a:moveTo>
                  <a:pt x="65" y="13"/>
                </a:moveTo>
                <a:lnTo>
                  <a:pt x="63" y="13"/>
                </a:lnTo>
                <a:lnTo>
                  <a:pt x="61" y="14"/>
                </a:lnTo>
                <a:lnTo>
                  <a:pt x="59" y="14"/>
                </a:lnTo>
                <a:lnTo>
                  <a:pt x="56" y="13"/>
                </a:lnTo>
                <a:lnTo>
                  <a:pt x="52" y="10"/>
                </a:lnTo>
                <a:lnTo>
                  <a:pt x="53" y="9"/>
                </a:lnTo>
                <a:lnTo>
                  <a:pt x="52" y="7"/>
                </a:lnTo>
                <a:lnTo>
                  <a:pt x="53" y="5"/>
                </a:lnTo>
                <a:lnTo>
                  <a:pt x="52" y="3"/>
                </a:lnTo>
                <a:lnTo>
                  <a:pt x="53" y="3"/>
                </a:lnTo>
                <a:lnTo>
                  <a:pt x="49" y="1"/>
                </a:lnTo>
                <a:lnTo>
                  <a:pt x="45" y="0"/>
                </a:lnTo>
                <a:lnTo>
                  <a:pt x="40" y="0"/>
                </a:lnTo>
                <a:lnTo>
                  <a:pt x="39" y="0"/>
                </a:lnTo>
                <a:lnTo>
                  <a:pt x="36" y="0"/>
                </a:lnTo>
                <a:lnTo>
                  <a:pt x="38" y="0"/>
                </a:lnTo>
                <a:lnTo>
                  <a:pt x="36" y="1"/>
                </a:lnTo>
                <a:lnTo>
                  <a:pt x="32" y="1"/>
                </a:lnTo>
                <a:lnTo>
                  <a:pt x="28" y="3"/>
                </a:lnTo>
                <a:lnTo>
                  <a:pt x="26" y="1"/>
                </a:lnTo>
                <a:lnTo>
                  <a:pt x="23" y="3"/>
                </a:lnTo>
                <a:lnTo>
                  <a:pt x="22" y="3"/>
                </a:lnTo>
                <a:lnTo>
                  <a:pt x="19" y="5"/>
                </a:lnTo>
                <a:lnTo>
                  <a:pt x="18" y="3"/>
                </a:lnTo>
                <a:lnTo>
                  <a:pt x="15" y="3"/>
                </a:lnTo>
                <a:lnTo>
                  <a:pt x="15" y="5"/>
                </a:lnTo>
                <a:lnTo>
                  <a:pt x="18" y="5"/>
                </a:lnTo>
                <a:lnTo>
                  <a:pt x="12" y="10"/>
                </a:lnTo>
                <a:lnTo>
                  <a:pt x="8" y="14"/>
                </a:lnTo>
                <a:lnTo>
                  <a:pt x="6" y="16"/>
                </a:lnTo>
                <a:lnTo>
                  <a:pt x="4" y="18"/>
                </a:lnTo>
                <a:lnTo>
                  <a:pt x="2" y="20"/>
                </a:lnTo>
                <a:lnTo>
                  <a:pt x="2" y="24"/>
                </a:lnTo>
                <a:lnTo>
                  <a:pt x="0" y="28"/>
                </a:lnTo>
                <a:lnTo>
                  <a:pt x="4" y="26"/>
                </a:lnTo>
                <a:lnTo>
                  <a:pt x="6" y="24"/>
                </a:lnTo>
                <a:lnTo>
                  <a:pt x="6" y="22"/>
                </a:lnTo>
                <a:lnTo>
                  <a:pt x="8" y="22"/>
                </a:lnTo>
                <a:lnTo>
                  <a:pt x="10" y="22"/>
                </a:lnTo>
                <a:lnTo>
                  <a:pt x="12" y="22"/>
                </a:lnTo>
                <a:lnTo>
                  <a:pt x="14" y="24"/>
                </a:lnTo>
                <a:lnTo>
                  <a:pt x="14" y="28"/>
                </a:lnTo>
                <a:lnTo>
                  <a:pt x="15" y="30"/>
                </a:lnTo>
                <a:lnTo>
                  <a:pt x="18" y="32"/>
                </a:lnTo>
                <a:lnTo>
                  <a:pt x="22" y="32"/>
                </a:lnTo>
                <a:lnTo>
                  <a:pt x="27" y="30"/>
                </a:lnTo>
                <a:lnTo>
                  <a:pt x="28" y="30"/>
                </a:lnTo>
                <a:lnTo>
                  <a:pt x="31" y="28"/>
                </a:lnTo>
                <a:lnTo>
                  <a:pt x="32" y="26"/>
                </a:lnTo>
                <a:lnTo>
                  <a:pt x="31" y="24"/>
                </a:lnTo>
                <a:lnTo>
                  <a:pt x="35" y="22"/>
                </a:lnTo>
                <a:lnTo>
                  <a:pt x="36" y="24"/>
                </a:lnTo>
                <a:lnTo>
                  <a:pt x="39" y="28"/>
                </a:lnTo>
                <a:lnTo>
                  <a:pt x="43" y="30"/>
                </a:lnTo>
                <a:lnTo>
                  <a:pt x="44" y="32"/>
                </a:lnTo>
                <a:lnTo>
                  <a:pt x="44" y="30"/>
                </a:lnTo>
                <a:lnTo>
                  <a:pt x="45" y="28"/>
                </a:lnTo>
                <a:lnTo>
                  <a:pt x="48" y="26"/>
                </a:lnTo>
                <a:lnTo>
                  <a:pt x="48" y="24"/>
                </a:lnTo>
                <a:lnTo>
                  <a:pt x="48" y="22"/>
                </a:lnTo>
                <a:lnTo>
                  <a:pt x="48" y="20"/>
                </a:lnTo>
                <a:lnTo>
                  <a:pt x="49" y="20"/>
                </a:lnTo>
                <a:lnTo>
                  <a:pt x="52" y="22"/>
                </a:lnTo>
                <a:lnTo>
                  <a:pt x="52" y="24"/>
                </a:lnTo>
                <a:lnTo>
                  <a:pt x="53" y="24"/>
                </a:lnTo>
                <a:lnTo>
                  <a:pt x="56" y="24"/>
                </a:lnTo>
                <a:lnTo>
                  <a:pt x="57" y="24"/>
                </a:lnTo>
                <a:lnTo>
                  <a:pt x="59" y="26"/>
                </a:lnTo>
                <a:lnTo>
                  <a:pt x="61" y="24"/>
                </a:lnTo>
                <a:lnTo>
                  <a:pt x="59" y="22"/>
                </a:lnTo>
                <a:lnTo>
                  <a:pt x="59" y="20"/>
                </a:lnTo>
                <a:lnTo>
                  <a:pt x="61" y="18"/>
                </a:lnTo>
                <a:lnTo>
                  <a:pt x="65" y="20"/>
                </a:lnTo>
                <a:lnTo>
                  <a:pt x="65" y="18"/>
                </a:lnTo>
                <a:lnTo>
                  <a:pt x="65" y="16"/>
                </a:lnTo>
                <a:lnTo>
                  <a:pt x="65" y="14"/>
                </a:lnTo>
                <a:lnTo>
                  <a:pt x="71" y="16"/>
                </a:lnTo>
                <a:lnTo>
                  <a:pt x="67" y="14"/>
                </a:lnTo>
                <a:lnTo>
                  <a:pt x="65" y="13"/>
                </a:lnTo>
                <a:lnTo>
                  <a:pt x="65" y="13"/>
                </a:lnTo>
                <a:lnTo>
                  <a:pt x="65" y="13"/>
                </a:lnTo>
                <a:lnTo>
                  <a:pt x="65" y="13"/>
                </a:lnTo>
                <a:lnTo>
                  <a:pt x="65" y="13"/>
                </a:lnTo>
                <a:lnTo>
                  <a:pt x="65" y="13"/>
                </a:lnTo>
                <a:lnTo>
                  <a:pt x="65" y="13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chemeClr val="bg2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72" name="Freeform 96"/>
          <p:cNvSpPr>
            <a:spLocks/>
          </p:cNvSpPr>
          <p:nvPr/>
        </p:nvSpPr>
        <p:spPr bwMode="auto">
          <a:xfrm>
            <a:off x="5429426" y="4657940"/>
            <a:ext cx="392560" cy="231251"/>
          </a:xfrm>
          <a:custGeom>
            <a:avLst/>
            <a:gdLst>
              <a:gd name="T0" fmla="*/ 5 w 35"/>
              <a:gd name="T1" fmla="*/ 19 h 19"/>
              <a:gd name="T2" fmla="*/ 6 w 35"/>
              <a:gd name="T3" fmla="*/ 19 h 19"/>
              <a:gd name="T4" fmla="*/ 7 w 35"/>
              <a:gd name="T5" fmla="*/ 19 h 19"/>
              <a:gd name="T6" fmla="*/ 9 w 35"/>
              <a:gd name="T7" fmla="*/ 19 h 19"/>
              <a:gd name="T8" fmla="*/ 10 w 35"/>
              <a:gd name="T9" fmla="*/ 19 h 19"/>
              <a:gd name="T10" fmla="*/ 13 w 35"/>
              <a:gd name="T11" fmla="*/ 16 h 19"/>
              <a:gd name="T12" fmla="*/ 16 w 35"/>
              <a:gd name="T13" fmla="*/ 17 h 19"/>
              <a:gd name="T14" fmla="*/ 17 w 35"/>
              <a:gd name="T15" fmla="*/ 18 h 19"/>
              <a:gd name="T16" fmla="*/ 19 w 35"/>
              <a:gd name="T17" fmla="*/ 19 h 19"/>
              <a:gd name="T18" fmla="*/ 19 w 35"/>
              <a:gd name="T19" fmla="*/ 19 h 19"/>
              <a:gd name="T20" fmla="*/ 20 w 35"/>
              <a:gd name="T21" fmla="*/ 19 h 19"/>
              <a:gd name="T22" fmla="*/ 20 w 35"/>
              <a:gd name="T23" fmla="*/ 19 h 19"/>
              <a:gd name="T24" fmla="*/ 22 w 35"/>
              <a:gd name="T25" fmla="*/ 19 h 19"/>
              <a:gd name="T26" fmla="*/ 22 w 35"/>
              <a:gd name="T27" fmla="*/ 18 h 19"/>
              <a:gd name="T28" fmla="*/ 22 w 35"/>
              <a:gd name="T29" fmla="*/ 16 h 19"/>
              <a:gd name="T30" fmla="*/ 20 w 35"/>
              <a:gd name="T31" fmla="*/ 16 h 19"/>
              <a:gd name="T32" fmla="*/ 23 w 35"/>
              <a:gd name="T33" fmla="*/ 15 h 19"/>
              <a:gd name="T34" fmla="*/ 23 w 35"/>
              <a:gd name="T35" fmla="*/ 14 h 19"/>
              <a:gd name="T36" fmla="*/ 25 w 35"/>
              <a:gd name="T37" fmla="*/ 13 h 19"/>
              <a:gd name="T38" fmla="*/ 25 w 35"/>
              <a:gd name="T39" fmla="*/ 10 h 19"/>
              <a:gd name="T40" fmla="*/ 26 w 35"/>
              <a:gd name="T41" fmla="*/ 9 h 19"/>
              <a:gd name="T42" fmla="*/ 27 w 35"/>
              <a:gd name="T43" fmla="*/ 9 h 19"/>
              <a:gd name="T44" fmla="*/ 29 w 35"/>
              <a:gd name="T45" fmla="*/ 7 h 19"/>
              <a:gd name="T46" fmla="*/ 30 w 35"/>
              <a:gd name="T47" fmla="*/ 6 h 19"/>
              <a:gd name="T48" fmla="*/ 32 w 35"/>
              <a:gd name="T49" fmla="*/ 6 h 19"/>
              <a:gd name="T50" fmla="*/ 31 w 35"/>
              <a:gd name="T51" fmla="*/ 5 h 19"/>
              <a:gd name="T52" fmla="*/ 32 w 35"/>
              <a:gd name="T53" fmla="*/ 4 h 19"/>
              <a:gd name="T54" fmla="*/ 35 w 35"/>
              <a:gd name="T55" fmla="*/ 6 h 19"/>
              <a:gd name="T56" fmla="*/ 30 w 35"/>
              <a:gd name="T57" fmla="*/ 0 h 19"/>
              <a:gd name="T58" fmla="*/ 29 w 35"/>
              <a:gd name="T59" fmla="*/ 0 h 19"/>
              <a:gd name="T60" fmla="*/ 27 w 35"/>
              <a:gd name="T61" fmla="*/ 1 h 19"/>
              <a:gd name="T62" fmla="*/ 27 w 35"/>
              <a:gd name="T63" fmla="*/ 2 h 19"/>
              <a:gd name="T64" fmla="*/ 26 w 35"/>
              <a:gd name="T65" fmla="*/ 1 h 19"/>
              <a:gd name="T66" fmla="*/ 25 w 35"/>
              <a:gd name="T67" fmla="*/ 3 h 19"/>
              <a:gd name="T68" fmla="*/ 23 w 35"/>
              <a:gd name="T69" fmla="*/ 3 h 19"/>
              <a:gd name="T70" fmla="*/ 22 w 35"/>
              <a:gd name="T71" fmla="*/ 3 h 19"/>
              <a:gd name="T72" fmla="*/ 19 w 35"/>
              <a:gd name="T73" fmla="*/ 3 h 19"/>
              <a:gd name="T74" fmla="*/ 17 w 35"/>
              <a:gd name="T75" fmla="*/ 3 h 19"/>
              <a:gd name="T76" fmla="*/ 13 w 35"/>
              <a:gd name="T77" fmla="*/ 6 h 19"/>
              <a:gd name="T78" fmla="*/ 9 w 35"/>
              <a:gd name="T79" fmla="*/ 6 h 19"/>
              <a:gd name="T80" fmla="*/ 5 w 35"/>
              <a:gd name="T81" fmla="*/ 4 h 19"/>
              <a:gd name="T82" fmla="*/ 3 w 35"/>
              <a:gd name="T83" fmla="*/ 4 h 19"/>
              <a:gd name="T84" fmla="*/ 2 w 35"/>
              <a:gd name="T85" fmla="*/ 6 h 19"/>
              <a:gd name="T86" fmla="*/ 0 w 35"/>
              <a:gd name="T87" fmla="*/ 7 h 19"/>
              <a:gd name="T88" fmla="*/ 3 w 35"/>
              <a:gd name="T89" fmla="*/ 9 h 19"/>
              <a:gd name="T90" fmla="*/ 2 w 35"/>
              <a:gd name="T91" fmla="*/ 12 h 19"/>
              <a:gd name="T92" fmla="*/ 3 w 35"/>
              <a:gd name="T93" fmla="*/ 13 h 19"/>
              <a:gd name="T94" fmla="*/ 3 w 35"/>
              <a:gd name="T95" fmla="*/ 14 h 19"/>
              <a:gd name="T96" fmla="*/ 1 w 35"/>
              <a:gd name="T97" fmla="*/ 15 h 19"/>
              <a:gd name="T98" fmla="*/ 4 w 35"/>
              <a:gd name="T99" fmla="*/ 18 h 19"/>
              <a:gd name="T100" fmla="*/ 3 w 35"/>
              <a:gd name="T101" fmla="*/ 19 h 19"/>
              <a:gd name="T102" fmla="*/ 5 w 35"/>
              <a:gd name="T103" fmla="*/ 19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35" h="19">
                <a:moveTo>
                  <a:pt x="5" y="19"/>
                </a:moveTo>
                <a:cubicBezTo>
                  <a:pt x="6" y="19"/>
                  <a:pt x="6" y="19"/>
                  <a:pt x="6" y="19"/>
                </a:cubicBezTo>
                <a:cubicBezTo>
                  <a:pt x="7" y="19"/>
                  <a:pt x="7" y="19"/>
                  <a:pt x="7" y="19"/>
                </a:cubicBezTo>
                <a:cubicBezTo>
                  <a:pt x="9" y="19"/>
                  <a:pt x="9" y="19"/>
                  <a:pt x="9" y="19"/>
                </a:cubicBezTo>
                <a:cubicBezTo>
                  <a:pt x="10" y="19"/>
                  <a:pt x="10" y="19"/>
                  <a:pt x="10" y="19"/>
                </a:cubicBezTo>
                <a:cubicBezTo>
                  <a:pt x="13" y="16"/>
                  <a:pt x="13" y="16"/>
                  <a:pt x="13" y="16"/>
                </a:cubicBezTo>
                <a:cubicBezTo>
                  <a:pt x="16" y="17"/>
                  <a:pt x="16" y="17"/>
                  <a:pt x="16" y="17"/>
                </a:cubicBezTo>
                <a:cubicBezTo>
                  <a:pt x="17" y="18"/>
                  <a:pt x="17" y="18"/>
                  <a:pt x="17" y="18"/>
                </a:cubicBezTo>
                <a:cubicBezTo>
                  <a:pt x="19" y="19"/>
                  <a:pt x="19" y="19"/>
                  <a:pt x="19" y="19"/>
                </a:cubicBezTo>
                <a:cubicBezTo>
                  <a:pt x="19" y="19"/>
                  <a:pt x="19" y="19"/>
                  <a:pt x="19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22" y="19"/>
                  <a:pt x="22" y="19"/>
                  <a:pt x="22" y="19"/>
                </a:cubicBezTo>
                <a:cubicBezTo>
                  <a:pt x="22" y="18"/>
                  <a:pt x="22" y="18"/>
                  <a:pt x="22" y="18"/>
                </a:cubicBezTo>
                <a:cubicBezTo>
                  <a:pt x="22" y="16"/>
                  <a:pt x="22" y="16"/>
                  <a:pt x="22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3" y="15"/>
                  <a:pt x="23" y="15"/>
                  <a:pt x="23" y="15"/>
                </a:cubicBezTo>
                <a:cubicBezTo>
                  <a:pt x="23" y="14"/>
                  <a:pt x="23" y="14"/>
                  <a:pt x="23" y="14"/>
                </a:cubicBezTo>
                <a:cubicBezTo>
                  <a:pt x="25" y="13"/>
                  <a:pt x="25" y="13"/>
                  <a:pt x="25" y="13"/>
                </a:cubicBezTo>
                <a:cubicBezTo>
                  <a:pt x="25" y="10"/>
                  <a:pt x="25" y="10"/>
                  <a:pt x="25" y="10"/>
                </a:cubicBezTo>
                <a:cubicBezTo>
                  <a:pt x="26" y="9"/>
                  <a:pt x="26" y="9"/>
                  <a:pt x="26" y="9"/>
                </a:cubicBezTo>
                <a:cubicBezTo>
                  <a:pt x="27" y="9"/>
                  <a:pt x="27" y="9"/>
                  <a:pt x="27" y="9"/>
                </a:cubicBezTo>
                <a:cubicBezTo>
                  <a:pt x="29" y="7"/>
                  <a:pt x="29" y="7"/>
                  <a:pt x="29" y="7"/>
                </a:cubicBezTo>
                <a:cubicBezTo>
                  <a:pt x="30" y="6"/>
                  <a:pt x="30" y="6"/>
                  <a:pt x="30" y="6"/>
                </a:cubicBezTo>
                <a:cubicBezTo>
                  <a:pt x="32" y="6"/>
                  <a:pt x="32" y="6"/>
                  <a:pt x="32" y="6"/>
                </a:cubicBezTo>
                <a:cubicBezTo>
                  <a:pt x="31" y="5"/>
                  <a:pt x="31" y="5"/>
                  <a:pt x="31" y="5"/>
                </a:cubicBezTo>
                <a:cubicBezTo>
                  <a:pt x="32" y="4"/>
                  <a:pt x="32" y="4"/>
                  <a:pt x="32" y="4"/>
                </a:cubicBezTo>
                <a:cubicBezTo>
                  <a:pt x="35" y="6"/>
                  <a:pt x="35" y="6"/>
                  <a:pt x="35" y="6"/>
                </a:cubicBezTo>
                <a:cubicBezTo>
                  <a:pt x="30" y="0"/>
                  <a:pt x="30" y="0"/>
                  <a:pt x="30" y="0"/>
                </a:cubicBezTo>
                <a:cubicBezTo>
                  <a:pt x="29" y="0"/>
                  <a:pt x="29" y="0"/>
                  <a:pt x="29" y="0"/>
                </a:cubicBezTo>
                <a:cubicBezTo>
                  <a:pt x="27" y="1"/>
                  <a:pt x="27" y="1"/>
                  <a:pt x="27" y="1"/>
                </a:cubicBezTo>
                <a:cubicBezTo>
                  <a:pt x="27" y="2"/>
                  <a:pt x="27" y="2"/>
                  <a:pt x="27" y="2"/>
                </a:cubicBezTo>
                <a:cubicBezTo>
                  <a:pt x="26" y="1"/>
                  <a:pt x="26" y="1"/>
                  <a:pt x="26" y="1"/>
                </a:cubicBezTo>
                <a:cubicBezTo>
                  <a:pt x="25" y="3"/>
                  <a:pt x="25" y="3"/>
                  <a:pt x="25" y="3"/>
                </a:cubicBezTo>
                <a:cubicBezTo>
                  <a:pt x="23" y="3"/>
                  <a:pt x="23" y="3"/>
                  <a:pt x="23" y="3"/>
                </a:cubicBezTo>
                <a:cubicBezTo>
                  <a:pt x="22" y="3"/>
                  <a:pt x="22" y="3"/>
                  <a:pt x="22" y="3"/>
                </a:cubicBezTo>
                <a:cubicBezTo>
                  <a:pt x="19" y="3"/>
                  <a:pt x="19" y="3"/>
                  <a:pt x="19" y="3"/>
                </a:cubicBezTo>
                <a:cubicBezTo>
                  <a:pt x="17" y="3"/>
                  <a:pt x="17" y="3"/>
                  <a:pt x="17" y="3"/>
                </a:cubicBezTo>
                <a:cubicBezTo>
                  <a:pt x="13" y="6"/>
                  <a:pt x="13" y="6"/>
                  <a:pt x="13" y="6"/>
                </a:cubicBezTo>
                <a:cubicBezTo>
                  <a:pt x="9" y="6"/>
                  <a:pt x="9" y="6"/>
                  <a:pt x="9" y="6"/>
                </a:cubicBezTo>
                <a:cubicBezTo>
                  <a:pt x="5" y="4"/>
                  <a:pt x="5" y="4"/>
                  <a:pt x="5" y="4"/>
                </a:cubicBezTo>
                <a:cubicBezTo>
                  <a:pt x="3" y="4"/>
                  <a:pt x="3" y="4"/>
                  <a:pt x="3" y="4"/>
                </a:cubicBezTo>
                <a:cubicBezTo>
                  <a:pt x="2" y="6"/>
                  <a:pt x="2" y="6"/>
                  <a:pt x="2" y="6"/>
                </a:cubicBezTo>
                <a:cubicBezTo>
                  <a:pt x="0" y="7"/>
                  <a:pt x="0" y="7"/>
                  <a:pt x="0" y="7"/>
                </a:cubicBezTo>
                <a:cubicBezTo>
                  <a:pt x="3" y="9"/>
                  <a:pt x="3" y="9"/>
                  <a:pt x="3" y="9"/>
                </a:cubicBezTo>
                <a:cubicBezTo>
                  <a:pt x="2" y="12"/>
                  <a:pt x="2" y="12"/>
                  <a:pt x="2" y="12"/>
                </a:cubicBezTo>
                <a:cubicBezTo>
                  <a:pt x="3" y="13"/>
                  <a:pt x="3" y="13"/>
                  <a:pt x="3" y="13"/>
                </a:cubicBezTo>
                <a:cubicBezTo>
                  <a:pt x="3" y="14"/>
                  <a:pt x="3" y="14"/>
                  <a:pt x="3" y="14"/>
                </a:cubicBezTo>
                <a:cubicBezTo>
                  <a:pt x="1" y="15"/>
                  <a:pt x="1" y="15"/>
                  <a:pt x="1" y="15"/>
                </a:cubicBezTo>
                <a:cubicBezTo>
                  <a:pt x="4" y="18"/>
                  <a:pt x="4" y="18"/>
                  <a:pt x="4" y="18"/>
                </a:cubicBezTo>
                <a:cubicBezTo>
                  <a:pt x="3" y="19"/>
                  <a:pt x="3" y="19"/>
                  <a:pt x="3" y="19"/>
                </a:cubicBezTo>
                <a:cubicBezTo>
                  <a:pt x="5" y="19"/>
                  <a:pt x="5" y="19"/>
                  <a:pt x="5" y="19"/>
                </a:cubicBezTo>
                <a:close/>
              </a:path>
            </a:pathLst>
          </a:custGeom>
          <a:solidFill>
            <a:srgbClr val="003366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3" name="Freeform 97"/>
          <p:cNvSpPr>
            <a:spLocks/>
          </p:cNvSpPr>
          <p:nvPr/>
        </p:nvSpPr>
        <p:spPr bwMode="auto">
          <a:xfrm>
            <a:off x="4960060" y="4319951"/>
            <a:ext cx="921676" cy="409139"/>
          </a:xfrm>
          <a:custGeom>
            <a:avLst/>
            <a:gdLst>
              <a:gd name="T0" fmla="*/ 27 w 108"/>
              <a:gd name="T1" fmla="*/ 37 h 46"/>
              <a:gd name="T2" fmla="*/ 32 w 108"/>
              <a:gd name="T3" fmla="*/ 37 h 46"/>
              <a:gd name="T4" fmla="*/ 37 w 108"/>
              <a:gd name="T5" fmla="*/ 34 h 46"/>
              <a:gd name="T6" fmla="*/ 40 w 108"/>
              <a:gd name="T7" fmla="*/ 38 h 46"/>
              <a:gd name="T8" fmla="*/ 53 w 108"/>
              <a:gd name="T9" fmla="*/ 44 h 46"/>
              <a:gd name="T10" fmla="*/ 59 w 108"/>
              <a:gd name="T11" fmla="*/ 44 h 46"/>
              <a:gd name="T12" fmla="*/ 67 w 108"/>
              <a:gd name="T13" fmla="*/ 46 h 46"/>
              <a:gd name="T14" fmla="*/ 77 w 108"/>
              <a:gd name="T15" fmla="*/ 42 h 46"/>
              <a:gd name="T16" fmla="*/ 84 w 108"/>
              <a:gd name="T17" fmla="*/ 42 h 46"/>
              <a:gd name="T18" fmla="*/ 88 w 108"/>
              <a:gd name="T19" fmla="*/ 42 h 46"/>
              <a:gd name="T20" fmla="*/ 90 w 108"/>
              <a:gd name="T21" fmla="*/ 41 h 46"/>
              <a:gd name="T22" fmla="*/ 93 w 108"/>
              <a:gd name="T23" fmla="*/ 38 h 46"/>
              <a:gd name="T24" fmla="*/ 98 w 108"/>
              <a:gd name="T25" fmla="*/ 37 h 46"/>
              <a:gd name="T26" fmla="*/ 98 w 108"/>
              <a:gd name="T27" fmla="*/ 29 h 46"/>
              <a:gd name="T28" fmla="*/ 101 w 108"/>
              <a:gd name="T29" fmla="*/ 25 h 46"/>
              <a:gd name="T30" fmla="*/ 101 w 108"/>
              <a:gd name="T31" fmla="*/ 24 h 46"/>
              <a:gd name="T32" fmla="*/ 105 w 108"/>
              <a:gd name="T33" fmla="*/ 25 h 46"/>
              <a:gd name="T34" fmla="*/ 106 w 108"/>
              <a:gd name="T35" fmla="*/ 20 h 46"/>
              <a:gd name="T36" fmla="*/ 105 w 108"/>
              <a:gd name="T37" fmla="*/ 16 h 46"/>
              <a:gd name="T38" fmla="*/ 105 w 108"/>
              <a:gd name="T39" fmla="*/ 11 h 46"/>
              <a:gd name="T40" fmla="*/ 102 w 108"/>
              <a:gd name="T41" fmla="*/ 7 h 46"/>
              <a:gd name="T42" fmla="*/ 101 w 108"/>
              <a:gd name="T43" fmla="*/ 4 h 46"/>
              <a:gd name="T44" fmla="*/ 94 w 108"/>
              <a:gd name="T45" fmla="*/ 4 h 46"/>
              <a:gd name="T46" fmla="*/ 89 w 108"/>
              <a:gd name="T47" fmla="*/ 4 h 46"/>
              <a:gd name="T48" fmla="*/ 81 w 108"/>
              <a:gd name="T49" fmla="*/ 0 h 46"/>
              <a:gd name="T50" fmla="*/ 76 w 108"/>
              <a:gd name="T51" fmla="*/ 3 h 46"/>
              <a:gd name="T52" fmla="*/ 74 w 108"/>
              <a:gd name="T53" fmla="*/ 7 h 46"/>
              <a:gd name="T54" fmla="*/ 71 w 108"/>
              <a:gd name="T55" fmla="*/ 8 h 46"/>
              <a:gd name="T56" fmla="*/ 63 w 108"/>
              <a:gd name="T57" fmla="*/ 7 h 46"/>
              <a:gd name="T58" fmla="*/ 59 w 108"/>
              <a:gd name="T59" fmla="*/ 3 h 46"/>
              <a:gd name="T60" fmla="*/ 59 w 108"/>
              <a:gd name="T61" fmla="*/ 4 h 46"/>
              <a:gd name="T62" fmla="*/ 59 w 108"/>
              <a:gd name="T63" fmla="*/ 8 h 46"/>
              <a:gd name="T64" fmla="*/ 57 w 108"/>
              <a:gd name="T65" fmla="*/ 8 h 46"/>
              <a:gd name="T66" fmla="*/ 55 w 108"/>
              <a:gd name="T67" fmla="*/ 11 h 46"/>
              <a:gd name="T68" fmla="*/ 51 w 108"/>
              <a:gd name="T69" fmla="*/ 13 h 46"/>
              <a:gd name="T70" fmla="*/ 47 w 108"/>
              <a:gd name="T71" fmla="*/ 17 h 46"/>
              <a:gd name="T72" fmla="*/ 48 w 108"/>
              <a:gd name="T73" fmla="*/ 20 h 46"/>
              <a:gd name="T74" fmla="*/ 49 w 108"/>
              <a:gd name="T75" fmla="*/ 24 h 46"/>
              <a:gd name="T76" fmla="*/ 49 w 108"/>
              <a:gd name="T77" fmla="*/ 27 h 46"/>
              <a:gd name="T78" fmla="*/ 45 w 108"/>
              <a:gd name="T79" fmla="*/ 25 h 46"/>
              <a:gd name="T80" fmla="*/ 44 w 108"/>
              <a:gd name="T81" fmla="*/ 25 h 46"/>
              <a:gd name="T82" fmla="*/ 41 w 108"/>
              <a:gd name="T83" fmla="*/ 25 h 46"/>
              <a:gd name="T84" fmla="*/ 37 w 108"/>
              <a:gd name="T85" fmla="*/ 25 h 46"/>
              <a:gd name="T86" fmla="*/ 28 w 108"/>
              <a:gd name="T87" fmla="*/ 27 h 46"/>
              <a:gd name="T88" fmla="*/ 24 w 108"/>
              <a:gd name="T89" fmla="*/ 29 h 46"/>
              <a:gd name="T90" fmla="*/ 20 w 108"/>
              <a:gd name="T91" fmla="*/ 27 h 46"/>
              <a:gd name="T92" fmla="*/ 17 w 108"/>
              <a:gd name="T93" fmla="*/ 27 h 46"/>
              <a:gd name="T94" fmla="*/ 11 w 108"/>
              <a:gd name="T95" fmla="*/ 29 h 46"/>
              <a:gd name="T96" fmla="*/ 9 w 108"/>
              <a:gd name="T97" fmla="*/ 31 h 46"/>
              <a:gd name="T98" fmla="*/ 5 w 108"/>
              <a:gd name="T99" fmla="*/ 27 h 46"/>
              <a:gd name="T100" fmla="*/ 1 w 108"/>
              <a:gd name="T101" fmla="*/ 27 h 46"/>
              <a:gd name="T102" fmla="*/ 1 w 108"/>
              <a:gd name="T103" fmla="*/ 29 h 46"/>
              <a:gd name="T104" fmla="*/ 1 w 108"/>
              <a:gd name="T105" fmla="*/ 33 h 46"/>
              <a:gd name="T106" fmla="*/ 4 w 108"/>
              <a:gd name="T107" fmla="*/ 37 h 46"/>
              <a:gd name="T108" fmla="*/ 9 w 108"/>
              <a:gd name="T109" fmla="*/ 38 h 46"/>
              <a:gd name="T110" fmla="*/ 13 w 108"/>
              <a:gd name="T111" fmla="*/ 37 h 46"/>
              <a:gd name="T112" fmla="*/ 19 w 108"/>
              <a:gd name="T113" fmla="*/ 40 h 46"/>
              <a:gd name="T114" fmla="*/ 24 w 108"/>
              <a:gd name="T115" fmla="*/ 37 h 46"/>
              <a:gd name="T116" fmla="*/ 24 w 108"/>
              <a:gd name="T117" fmla="*/ 37 h 46"/>
              <a:gd name="T118" fmla="*/ 24 w 108"/>
              <a:gd name="T119" fmla="*/ 37 h 46"/>
              <a:gd name="T120" fmla="*/ 24 w 108"/>
              <a:gd name="T121" fmla="*/ 37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08" h="46">
                <a:moveTo>
                  <a:pt x="24" y="37"/>
                </a:moveTo>
                <a:lnTo>
                  <a:pt x="27" y="37"/>
                </a:lnTo>
                <a:lnTo>
                  <a:pt x="28" y="37"/>
                </a:lnTo>
                <a:lnTo>
                  <a:pt x="32" y="37"/>
                </a:lnTo>
                <a:lnTo>
                  <a:pt x="36" y="34"/>
                </a:lnTo>
                <a:lnTo>
                  <a:pt x="37" y="34"/>
                </a:lnTo>
                <a:lnTo>
                  <a:pt x="37" y="37"/>
                </a:lnTo>
                <a:lnTo>
                  <a:pt x="40" y="38"/>
                </a:lnTo>
                <a:lnTo>
                  <a:pt x="44" y="42"/>
                </a:lnTo>
                <a:lnTo>
                  <a:pt x="53" y="44"/>
                </a:lnTo>
                <a:lnTo>
                  <a:pt x="57" y="44"/>
                </a:lnTo>
                <a:lnTo>
                  <a:pt x="59" y="44"/>
                </a:lnTo>
                <a:lnTo>
                  <a:pt x="61" y="44"/>
                </a:lnTo>
                <a:lnTo>
                  <a:pt x="67" y="46"/>
                </a:lnTo>
                <a:lnTo>
                  <a:pt x="72" y="46"/>
                </a:lnTo>
                <a:lnTo>
                  <a:pt x="77" y="42"/>
                </a:lnTo>
                <a:lnTo>
                  <a:pt x="80" y="42"/>
                </a:lnTo>
                <a:lnTo>
                  <a:pt x="84" y="42"/>
                </a:lnTo>
                <a:lnTo>
                  <a:pt x="85" y="42"/>
                </a:lnTo>
                <a:lnTo>
                  <a:pt x="88" y="42"/>
                </a:lnTo>
                <a:lnTo>
                  <a:pt x="89" y="40"/>
                </a:lnTo>
                <a:lnTo>
                  <a:pt x="90" y="41"/>
                </a:lnTo>
                <a:lnTo>
                  <a:pt x="90" y="40"/>
                </a:lnTo>
                <a:lnTo>
                  <a:pt x="93" y="38"/>
                </a:lnTo>
                <a:lnTo>
                  <a:pt x="94" y="38"/>
                </a:lnTo>
                <a:lnTo>
                  <a:pt x="98" y="37"/>
                </a:lnTo>
                <a:lnTo>
                  <a:pt x="98" y="31"/>
                </a:lnTo>
                <a:lnTo>
                  <a:pt x="98" y="29"/>
                </a:lnTo>
                <a:lnTo>
                  <a:pt x="101" y="27"/>
                </a:lnTo>
                <a:lnTo>
                  <a:pt x="101" y="25"/>
                </a:lnTo>
                <a:lnTo>
                  <a:pt x="98" y="24"/>
                </a:lnTo>
                <a:lnTo>
                  <a:pt x="101" y="24"/>
                </a:lnTo>
                <a:lnTo>
                  <a:pt x="102" y="24"/>
                </a:lnTo>
                <a:lnTo>
                  <a:pt x="105" y="25"/>
                </a:lnTo>
                <a:lnTo>
                  <a:pt x="105" y="24"/>
                </a:lnTo>
                <a:lnTo>
                  <a:pt x="106" y="20"/>
                </a:lnTo>
                <a:lnTo>
                  <a:pt x="108" y="17"/>
                </a:lnTo>
                <a:lnTo>
                  <a:pt x="105" y="16"/>
                </a:lnTo>
                <a:lnTo>
                  <a:pt x="105" y="12"/>
                </a:lnTo>
                <a:lnTo>
                  <a:pt x="105" y="11"/>
                </a:lnTo>
                <a:lnTo>
                  <a:pt x="105" y="8"/>
                </a:lnTo>
                <a:lnTo>
                  <a:pt x="102" y="7"/>
                </a:lnTo>
                <a:lnTo>
                  <a:pt x="101" y="5"/>
                </a:lnTo>
                <a:lnTo>
                  <a:pt x="101" y="4"/>
                </a:lnTo>
                <a:lnTo>
                  <a:pt x="98" y="4"/>
                </a:lnTo>
                <a:lnTo>
                  <a:pt x="94" y="4"/>
                </a:lnTo>
                <a:lnTo>
                  <a:pt x="93" y="4"/>
                </a:lnTo>
                <a:lnTo>
                  <a:pt x="89" y="4"/>
                </a:lnTo>
                <a:lnTo>
                  <a:pt x="85" y="3"/>
                </a:lnTo>
                <a:lnTo>
                  <a:pt x="81" y="0"/>
                </a:lnTo>
                <a:lnTo>
                  <a:pt x="76" y="0"/>
                </a:lnTo>
                <a:lnTo>
                  <a:pt x="76" y="3"/>
                </a:lnTo>
                <a:lnTo>
                  <a:pt x="74" y="4"/>
                </a:lnTo>
                <a:lnTo>
                  <a:pt x="74" y="7"/>
                </a:lnTo>
                <a:lnTo>
                  <a:pt x="72" y="8"/>
                </a:lnTo>
                <a:lnTo>
                  <a:pt x="71" y="8"/>
                </a:lnTo>
                <a:lnTo>
                  <a:pt x="67" y="8"/>
                </a:lnTo>
                <a:lnTo>
                  <a:pt x="63" y="7"/>
                </a:lnTo>
                <a:lnTo>
                  <a:pt x="61" y="4"/>
                </a:lnTo>
                <a:lnTo>
                  <a:pt x="59" y="3"/>
                </a:lnTo>
                <a:lnTo>
                  <a:pt x="59" y="3"/>
                </a:lnTo>
                <a:lnTo>
                  <a:pt x="59" y="4"/>
                </a:lnTo>
                <a:lnTo>
                  <a:pt x="61" y="7"/>
                </a:lnTo>
                <a:lnTo>
                  <a:pt x="59" y="8"/>
                </a:lnTo>
                <a:lnTo>
                  <a:pt x="57" y="8"/>
                </a:lnTo>
                <a:lnTo>
                  <a:pt x="57" y="8"/>
                </a:lnTo>
                <a:lnTo>
                  <a:pt x="55" y="8"/>
                </a:lnTo>
                <a:lnTo>
                  <a:pt x="55" y="11"/>
                </a:lnTo>
                <a:lnTo>
                  <a:pt x="53" y="12"/>
                </a:lnTo>
                <a:lnTo>
                  <a:pt x="51" y="13"/>
                </a:lnTo>
                <a:lnTo>
                  <a:pt x="48" y="16"/>
                </a:lnTo>
                <a:lnTo>
                  <a:pt x="47" y="17"/>
                </a:lnTo>
                <a:lnTo>
                  <a:pt x="48" y="17"/>
                </a:lnTo>
                <a:lnTo>
                  <a:pt x="48" y="20"/>
                </a:lnTo>
                <a:lnTo>
                  <a:pt x="48" y="21"/>
                </a:lnTo>
                <a:lnTo>
                  <a:pt x="49" y="24"/>
                </a:lnTo>
                <a:lnTo>
                  <a:pt x="49" y="25"/>
                </a:lnTo>
                <a:lnTo>
                  <a:pt x="49" y="27"/>
                </a:lnTo>
                <a:lnTo>
                  <a:pt x="48" y="27"/>
                </a:lnTo>
                <a:lnTo>
                  <a:pt x="45" y="25"/>
                </a:lnTo>
                <a:lnTo>
                  <a:pt x="45" y="24"/>
                </a:lnTo>
                <a:lnTo>
                  <a:pt x="44" y="25"/>
                </a:lnTo>
                <a:lnTo>
                  <a:pt x="43" y="25"/>
                </a:lnTo>
                <a:lnTo>
                  <a:pt x="41" y="25"/>
                </a:lnTo>
                <a:lnTo>
                  <a:pt x="37" y="24"/>
                </a:lnTo>
                <a:lnTo>
                  <a:pt x="37" y="25"/>
                </a:lnTo>
                <a:lnTo>
                  <a:pt x="32" y="25"/>
                </a:lnTo>
                <a:lnTo>
                  <a:pt x="28" y="27"/>
                </a:lnTo>
                <a:lnTo>
                  <a:pt x="25" y="28"/>
                </a:lnTo>
                <a:lnTo>
                  <a:pt x="24" y="29"/>
                </a:lnTo>
                <a:lnTo>
                  <a:pt x="23" y="29"/>
                </a:lnTo>
                <a:lnTo>
                  <a:pt x="20" y="27"/>
                </a:lnTo>
                <a:lnTo>
                  <a:pt x="19" y="27"/>
                </a:lnTo>
                <a:lnTo>
                  <a:pt x="17" y="27"/>
                </a:lnTo>
                <a:lnTo>
                  <a:pt x="13" y="25"/>
                </a:lnTo>
                <a:lnTo>
                  <a:pt x="11" y="29"/>
                </a:lnTo>
                <a:lnTo>
                  <a:pt x="11" y="31"/>
                </a:lnTo>
                <a:lnTo>
                  <a:pt x="9" y="31"/>
                </a:lnTo>
                <a:lnTo>
                  <a:pt x="9" y="29"/>
                </a:lnTo>
                <a:lnTo>
                  <a:pt x="5" y="27"/>
                </a:lnTo>
                <a:lnTo>
                  <a:pt x="4" y="27"/>
                </a:lnTo>
                <a:lnTo>
                  <a:pt x="1" y="27"/>
                </a:lnTo>
                <a:lnTo>
                  <a:pt x="0" y="27"/>
                </a:lnTo>
                <a:lnTo>
                  <a:pt x="1" y="29"/>
                </a:lnTo>
                <a:lnTo>
                  <a:pt x="0" y="31"/>
                </a:lnTo>
                <a:lnTo>
                  <a:pt x="1" y="33"/>
                </a:lnTo>
                <a:lnTo>
                  <a:pt x="0" y="34"/>
                </a:lnTo>
                <a:lnTo>
                  <a:pt x="4" y="37"/>
                </a:lnTo>
                <a:lnTo>
                  <a:pt x="7" y="38"/>
                </a:lnTo>
                <a:lnTo>
                  <a:pt x="9" y="38"/>
                </a:lnTo>
                <a:lnTo>
                  <a:pt x="11" y="37"/>
                </a:lnTo>
                <a:lnTo>
                  <a:pt x="13" y="37"/>
                </a:lnTo>
                <a:lnTo>
                  <a:pt x="15" y="38"/>
                </a:lnTo>
                <a:lnTo>
                  <a:pt x="19" y="40"/>
                </a:lnTo>
                <a:lnTo>
                  <a:pt x="23" y="38"/>
                </a:lnTo>
                <a:lnTo>
                  <a:pt x="24" y="37"/>
                </a:lnTo>
                <a:lnTo>
                  <a:pt x="24" y="37"/>
                </a:lnTo>
                <a:lnTo>
                  <a:pt x="24" y="37"/>
                </a:lnTo>
                <a:lnTo>
                  <a:pt x="24" y="37"/>
                </a:lnTo>
                <a:lnTo>
                  <a:pt x="24" y="37"/>
                </a:lnTo>
                <a:lnTo>
                  <a:pt x="24" y="37"/>
                </a:lnTo>
                <a:lnTo>
                  <a:pt x="24" y="37"/>
                </a:lnTo>
                <a:close/>
              </a:path>
            </a:pathLst>
          </a:custGeom>
          <a:solidFill>
            <a:srgbClr val="003366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4" name="Freeform 98"/>
          <p:cNvSpPr>
            <a:spLocks/>
          </p:cNvSpPr>
          <p:nvPr/>
        </p:nvSpPr>
        <p:spPr bwMode="auto">
          <a:xfrm>
            <a:off x="5275816" y="3999754"/>
            <a:ext cx="810737" cy="391351"/>
          </a:xfrm>
          <a:custGeom>
            <a:avLst/>
            <a:gdLst>
              <a:gd name="T0" fmla="*/ 88 w 95"/>
              <a:gd name="T1" fmla="*/ 21 h 44"/>
              <a:gd name="T2" fmla="*/ 83 w 95"/>
              <a:gd name="T3" fmla="*/ 19 h 44"/>
              <a:gd name="T4" fmla="*/ 77 w 95"/>
              <a:gd name="T5" fmla="*/ 19 h 44"/>
              <a:gd name="T6" fmla="*/ 77 w 95"/>
              <a:gd name="T7" fmla="*/ 13 h 44"/>
              <a:gd name="T8" fmla="*/ 71 w 95"/>
              <a:gd name="T9" fmla="*/ 13 h 44"/>
              <a:gd name="T10" fmla="*/ 68 w 95"/>
              <a:gd name="T11" fmla="*/ 13 h 44"/>
              <a:gd name="T12" fmla="*/ 61 w 95"/>
              <a:gd name="T13" fmla="*/ 17 h 44"/>
              <a:gd name="T14" fmla="*/ 57 w 95"/>
              <a:gd name="T15" fmla="*/ 13 h 44"/>
              <a:gd name="T16" fmla="*/ 57 w 95"/>
              <a:gd name="T17" fmla="*/ 9 h 44"/>
              <a:gd name="T18" fmla="*/ 56 w 95"/>
              <a:gd name="T19" fmla="*/ 8 h 44"/>
              <a:gd name="T20" fmla="*/ 52 w 95"/>
              <a:gd name="T21" fmla="*/ 5 h 44"/>
              <a:gd name="T22" fmla="*/ 44 w 95"/>
              <a:gd name="T23" fmla="*/ 5 h 44"/>
              <a:gd name="T24" fmla="*/ 43 w 95"/>
              <a:gd name="T25" fmla="*/ 3 h 44"/>
              <a:gd name="T26" fmla="*/ 39 w 95"/>
              <a:gd name="T27" fmla="*/ 3 h 44"/>
              <a:gd name="T28" fmla="*/ 35 w 95"/>
              <a:gd name="T29" fmla="*/ 4 h 44"/>
              <a:gd name="T30" fmla="*/ 34 w 95"/>
              <a:gd name="T31" fmla="*/ 3 h 44"/>
              <a:gd name="T32" fmla="*/ 31 w 95"/>
              <a:gd name="T33" fmla="*/ 0 h 44"/>
              <a:gd name="T34" fmla="*/ 28 w 95"/>
              <a:gd name="T35" fmla="*/ 3 h 44"/>
              <a:gd name="T36" fmla="*/ 18 w 95"/>
              <a:gd name="T37" fmla="*/ 8 h 44"/>
              <a:gd name="T38" fmla="*/ 7 w 95"/>
              <a:gd name="T39" fmla="*/ 12 h 44"/>
              <a:gd name="T40" fmla="*/ 2 w 95"/>
              <a:gd name="T41" fmla="*/ 15 h 44"/>
              <a:gd name="T42" fmla="*/ 2 w 95"/>
              <a:gd name="T43" fmla="*/ 16 h 44"/>
              <a:gd name="T44" fmla="*/ 4 w 95"/>
              <a:gd name="T45" fmla="*/ 21 h 44"/>
              <a:gd name="T46" fmla="*/ 7 w 95"/>
              <a:gd name="T47" fmla="*/ 27 h 44"/>
              <a:gd name="T48" fmla="*/ 18 w 95"/>
              <a:gd name="T49" fmla="*/ 36 h 44"/>
              <a:gd name="T50" fmla="*/ 22 w 95"/>
              <a:gd name="T51" fmla="*/ 39 h 44"/>
              <a:gd name="T52" fmla="*/ 24 w 95"/>
              <a:gd name="T53" fmla="*/ 40 h 44"/>
              <a:gd name="T54" fmla="*/ 30 w 95"/>
              <a:gd name="T55" fmla="*/ 44 h 44"/>
              <a:gd name="T56" fmla="*/ 35 w 95"/>
              <a:gd name="T57" fmla="*/ 44 h 44"/>
              <a:gd name="T58" fmla="*/ 37 w 95"/>
              <a:gd name="T59" fmla="*/ 40 h 44"/>
              <a:gd name="T60" fmla="*/ 39 w 95"/>
              <a:gd name="T61" fmla="*/ 36 h 44"/>
              <a:gd name="T62" fmla="*/ 48 w 95"/>
              <a:gd name="T63" fmla="*/ 39 h 44"/>
              <a:gd name="T64" fmla="*/ 56 w 95"/>
              <a:gd name="T65" fmla="*/ 40 h 44"/>
              <a:gd name="T66" fmla="*/ 61 w 95"/>
              <a:gd name="T67" fmla="*/ 40 h 44"/>
              <a:gd name="T68" fmla="*/ 64 w 95"/>
              <a:gd name="T69" fmla="*/ 41 h 44"/>
              <a:gd name="T70" fmla="*/ 68 w 95"/>
              <a:gd name="T71" fmla="*/ 44 h 44"/>
              <a:gd name="T72" fmla="*/ 73 w 95"/>
              <a:gd name="T73" fmla="*/ 40 h 44"/>
              <a:gd name="T74" fmla="*/ 81 w 95"/>
              <a:gd name="T75" fmla="*/ 36 h 44"/>
              <a:gd name="T76" fmla="*/ 84 w 95"/>
              <a:gd name="T77" fmla="*/ 32 h 44"/>
              <a:gd name="T78" fmla="*/ 91 w 95"/>
              <a:gd name="T79" fmla="*/ 29 h 44"/>
              <a:gd name="T80" fmla="*/ 91 w 95"/>
              <a:gd name="T81" fmla="*/ 23 h 44"/>
              <a:gd name="T82" fmla="*/ 91 w 95"/>
              <a:gd name="T83" fmla="*/ 23 h 44"/>
              <a:gd name="T84" fmla="*/ 91 w 95"/>
              <a:gd name="T85" fmla="*/ 23 h 44"/>
              <a:gd name="T86" fmla="*/ 91 w 95"/>
              <a:gd name="T87" fmla="*/ 23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95" h="44">
                <a:moveTo>
                  <a:pt x="91" y="23"/>
                </a:moveTo>
                <a:lnTo>
                  <a:pt x="88" y="21"/>
                </a:lnTo>
                <a:lnTo>
                  <a:pt x="84" y="19"/>
                </a:lnTo>
                <a:lnTo>
                  <a:pt x="83" y="19"/>
                </a:lnTo>
                <a:lnTo>
                  <a:pt x="79" y="19"/>
                </a:lnTo>
                <a:lnTo>
                  <a:pt x="77" y="19"/>
                </a:lnTo>
                <a:lnTo>
                  <a:pt x="77" y="17"/>
                </a:lnTo>
                <a:lnTo>
                  <a:pt x="77" y="13"/>
                </a:lnTo>
                <a:lnTo>
                  <a:pt x="73" y="13"/>
                </a:lnTo>
                <a:lnTo>
                  <a:pt x="71" y="13"/>
                </a:lnTo>
                <a:lnTo>
                  <a:pt x="65" y="12"/>
                </a:lnTo>
                <a:lnTo>
                  <a:pt x="68" y="13"/>
                </a:lnTo>
                <a:lnTo>
                  <a:pt x="64" y="17"/>
                </a:lnTo>
                <a:lnTo>
                  <a:pt x="61" y="17"/>
                </a:lnTo>
                <a:lnTo>
                  <a:pt x="60" y="16"/>
                </a:lnTo>
                <a:lnTo>
                  <a:pt x="57" y="13"/>
                </a:lnTo>
                <a:lnTo>
                  <a:pt x="56" y="12"/>
                </a:lnTo>
                <a:lnTo>
                  <a:pt x="57" y="9"/>
                </a:lnTo>
                <a:lnTo>
                  <a:pt x="57" y="8"/>
                </a:lnTo>
                <a:lnTo>
                  <a:pt x="56" y="8"/>
                </a:lnTo>
                <a:lnTo>
                  <a:pt x="52" y="8"/>
                </a:lnTo>
                <a:lnTo>
                  <a:pt x="52" y="5"/>
                </a:lnTo>
                <a:lnTo>
                  <a:pt x="48" y="5"/>
                </a:lnTo>
                <a:lnTo>
                  <a:pt x="44" y="5"/>
                </a:lnTo>
                <a:lnTo>
                  <a:pt x="43" y="4"/>
                </a:lnTo>
                <a:lnTo>
                  <a:pt x="43" y="3"/>
                </a:lnTo>
                <a:lnTo>
                  <a:pt x="40" y="3"/>
                </a:lnTo>
                <a:lnTo>
                  <a:pt x="39" y="3"/>
                </a:lnTo>
                <a:lnTo>
                  <a:pt x="37" y="4"/>
                </a:lnTo>
                <a:lnTo>
                  <a:pt x="35" y="4"/>
                </a:lnTo>
                <a:lnTo>
                  <a:pt x="34" y="4"/>
                </a:lnTo>
                <a:lnTo>
                  <a:pt x="34" y="3"/>
                </a:lnTo>
                <a:lnTo>
                  <a:pt x="31" y="0"/>
                </a:lnTo>
                <a:lnTo>
                  <a:pt x="31" y="0"/>
                </a:lnTo>
                <a:lnTo>
                  <a:pt x="30" y="3"/>
                </a:lnTo>
                <a:lnTo>
                  <a:pt x="28" y="3"/>
                </a:lnTo>
                <a:lnTo>
                  <a:pt x="22" y="5"/>
                </a:lnTo>
                <a:lnTo>
                  <a:pt x="18" y="8"/>
                </a:lnTo>
                <a:lnTo>
                  <a:pt x="12" y="9"/>
                </a:lnTo>
                <a:lnTo>
                  <a:pt x="7" y="12"/>
                </a:lnTo>
                <a:lnTo>
                  <a:pt x="3" y="13"/>
                </a:lnTo>
                <a:lnTo>
                  <a:pt x="2" y="15"/>
                </a:lnTo>
                <a:lnTo>
                  <a:pt x="0" y="16"/>
                </a:lnTo>
                <a:lnTo>
                  <a:pt x="2" y="16"/>
                </a:lnTo>
                <a:lnTo>
                  <a:pt x="3" y="17"/>
                </a:lnTo>
                <a:lnTo>
                  <a:pt x="4" y="21"/>
                </a:lnTo>
                <a:lnTo>
                  <a:pt x="3" y="23"/>
                </a:lnTo>
                <a:lnTo>
                  <a:pt x="7" y="27"/>
                </a:lnTo>
                <a:lnTo>
                  <a:pt x="11" y="31"/>
                </a:lnTo>
                <a:lnTo>
                  <a:pt x="18" y="36"/>
                </a:lnTo>
                <a:lnTo>
                  <a:pt x="22" y="40"/>
                </a:lnTo>
                <a:lnTo>
                  <a:pt x="22" y="39"/>
                </a:lnTo>
                <a:lnTo>
                  <a:pt x="22" y="39"/>
                </a:lnTo>
                <a:lnTo>
                  <a:pt x="24" y="40"/>
                </a:lnTo>
                <a:lnTo>
                  <a:pt x="26" y="43"/>
                </a:lnTo>
                <a:lnTo>
                  <a:pt x="30" y="44"/>
                </a:lnTo>
                <a:lnTo>
                  <a:pt x="34" y="44"/>
                </a:lnTo>
                <a:lnTo>
                  <a:pt x="35" y="44"/>
                </a:lnTo>
                <a:lnTo>
                  <a:pt x="37" y="43"/>
                </a:lnTo>
                <a:lnTo>
                  <a:pt x="37" y="40"/>
                </a:lnTo>
                <a:lnTo>
                  <a:pt x="39" y="39"/>
                </a:lnTo>
                <a:lnTo>
                  <a:pt x="39" y="36"/>
                </a:lnTo>
                <a:lnTo>
                  <a:pt x="44" y="36"/>
                </a:lnTo>
                <a:lnTo>
                  <a:pt x="48" y="39"/>
                </a:lnTo>
                <a:lnTo>
                  <a:pt x="52" y="40"/>
                </a:lnTo>
                <a:lnTo>
                  <a:pt x="56" y="40"/>
                </a:lnTo>
                <a:lnTo>
                  <a:pt x="57" y="40"/>
                </a:lnTo>
                <a:lnTo>
                  <a:pt x="61" y="40"/>
                </a:lnTo>
                <a:lnTo>
                  <a:pt x="64" y="40"/>
                </a:lnTo>
                <a:lnTo>
                  <a:pt x="64" y="41"/>
                </a:lnTo>
                <a:lnTo>
                  <a:pt x="65" y="43"/>
                </a:lnTo>
                <a:lnTo>
                  <a:pt x="68" y="44"/>
                </a:lnTo>
                <a:lnTo>
                  <a:pt x="69" y="40"/>
                </a:lnTo>
                <a:lnTo>
                  <a:pt x="73" y="40"/>
                </a:lnTo>
                <a:lnTo>
                  <a:pt x="79" y="39"/>
                </a:lnTo>
                <a:lnTo>
                  <a:pt x="81" y="36"/>
                </a:lnTo>
                <a:lnTo>
                  <a:pt x="83" y="35"/>
                </a:lnTo>
                <a:lnTo>
                  <a:pt x="84" y="32"/>
                </a:lnTo>
                <a:lnTo>
                  <a:pt x="84" y="31"/>
                </a:lnTo>
                <a:lnTo>
                  <a:pt x="91" y="29"/>
                </a:lnTo>
                <a:lnTo>
                  <a:pt x="95" y="29"/>
                </a:lnTo>
                <a:lnTo>
                  <a:pt x="91" y="23"/>
                </a:lnTo>
                <a:lnTo>
                  <a:pt x="91" y="23"/>
                </a:lnTo>
                <a:lnTo>
                  <a:pt x="91" y="23"/>
                </a:lnTo>
                <a:lnTo>
                  <a:pt x="91" y="23"/>
                </a:lnTo>
                <a:lnTo>
                  <a:pt x="91" y="23"/>
                </a:lnTo>
                <a:lnTo>
                  <a:pt x="91" y="23"/>
                </a:lnTo>
                <a:lnTo>
                  <a:pt x="91" y="23"/>
                </a:lnTo>
                <a:close/>
              </a:path>
            </a:pathLst>
          </a:custGeom>
          <a:solidFill>
            <a:srgbClr val="86DD25"/>
          </a:solidFill>
          <a:ln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5" name="Freeform 99"/>
          <p:cNvSpPr>
            <a:spLocks noEditPoints="1"/>
          </p:cNvSpPr>
          <p:nvPr/>
        </p:nvSpPr>
        <p:spPr bwMode="auto">
          <a:xfrm>
            <a:off x="6342576" y="2701183"/>
            <a:ext cx="682723" cy="355776"/>
          </a:xfrm>
          <a:custGeom>
            <a:avLst/>
            <a:gdLst>
              <a:gd name="T0" fmla="*/ 5 w 80"/>
              <a:gd name="T1" fmla="*/ 17 h 40"/>
              <a:gd name="T2" fmla="*/ 1 w 80"/>
              <a:gd name="T3" fmla="*/ 19 h 40"/>
              <a:gd name="T4" fmla="*/ 0 w 80"/>
              <a:gd name="T5" fmla="*/ 21 h 40"/>
              <a:gd name="T6" fmla="*/ 1 w 80"/>
              <a:gd name="T7" fmla="*/ 27 h 40"/>
              <a:gd name="T8" fmla="*/ 3 w 80"/>
              <a:gd name="T9" fmla="*/ 27 h 40"/>
              <a:gd name="T10" fmla="*/ 7 w 80"/>
              <a:gd name="T11" fmla="*/ 24 h 40"/>
              <a:gd name="T12" fmla="*/ 11 w 80"/>
              <a:gd name="T13" fmla="*/ 24 h 40"/>
              <a:gd name="T14" fmla="*/ 15 w 80"/>
              <a:gd name="T15" fmla="*/ 21 h 40"/>
              <a:gd name="T16" fmla="*/ 13 w 80"/>
              <a:gd name="T17" fmla="*/ 19 h 40"/>
              <a:gd name="T18" fmla="*/ 9 w 80"/>
              <a:gd name="T19" fmla="*/ 17 h 40"/>
              <a:gd name="T20" fmla="*/ 9 w 80"/>
              <a:gd name="T21" fmla="*/ 17 h 40"/>
              <a:gd name="T22" fmla="*/ 9 w 80"/>
              <a:gd name="T23" fmla="*/ 17 h 40"/>
              <a:gd name="T24" fmla="*/ 5 w 80"/>
              <a:gd name="T25" fmla="*/ 15 h 40"/>
              <a:gd name="T26" fmla="*/ 9 w 80"/>
              <a:gd name="T27" fmla="*/ 15 h 40"/>
              <a:gd name="T28" fmla="*/ 13 w 80"/>
              <a:gd name="T29" fmla="*/ 11 h 40"/>
              <a:gd name="T30" fmla="*/ 7 w 80"/>
              <a:gd name="T31" fmla="*/ 9 h 40"/>
              <a:gd name="T32" fmla="*/ 0 w 80"/>
              <a:gd name="T33" fmla="*/ 11 h 40"/>
              <a:gd name="T34" fmla="*/ 5 w 80"/>
              <a:gd name="T35" fmla="*/ 15 h 40"/>
              <a:gd name="T36" fmla="*/ 5 w 80"/>
              <a:gd name="T37" fmla="*/ 15 h 40"/>
              <a:gd name="T38" fmla="*/ 5 w 80"/>
              <a:gd name="T39" fmla="*/ 15 h 40"/>
              <a:gd name="T40" fmla="*/ 5 w 80"/>
              <a:gd name="T41" fmla="*/ 15 h 40"/>
              <a:gd name="T42" fmla="*/ 76 w 80"/>
              <a:gd name="T43" fmla="*/ 5 h 40"/>
              <a:gd name="T44" fmla="*/ 80 w 80"/>
              <a:gd name="T45" fmla="*/ 5 h 40"/>
              <a:gd name="T46" fmla="*/ 72 w 80"/>
              <a:gd name="T47" fmla="*/ 4 h 40"/>
              <a:gd name="T48" fmla="*/ 55 w 80"/>
              <a:gd name="T49" fmla="*/ 1 h 40"/>
              <a:gd name="T50" fmla="*/ 43 w 80"/>
              <a:gd name="T51" fmla="*/ 0 h 40"/>
              <a:gd name="T52" fmla="*/ 40 w 80"/>
              <a:gd name="T53" fmla="*/ 1 h 40"/>
              <a:gd name="T54" fmla="*/ 33 w 80"/>
              <a:gd name="T55" fmla="*/ 4 h 40"/>
              <a:gd name="T56" fmla="*/ 28 w 80"/>
              <a:gd name="T57" fmla="*/ 4 h 40"/>
              <a:gd name="T58" fmla="*/ 27 w 80"/>
              <a:gd name="T59" fmla="*/ 5 h 40"/>
              <a:gd name="T60" fmla="*/ 19 w 80"/>
              <a:gd name="T61" fmla="*/ 7 h 40"/>
              <a:gd name="T62" fmla="*/ 20 w 80"/>
              <a:gd name="T63" fmla="*/ 9 h 40"/>
              <a:gd name="T64" fmla="*/ 19 w 80"/>
              <a:gd name="T65" fmla="*/ 15 h 40"/>
              <a:gd name="T66" fmla="*/ 20 w 80"/>
              <a:gd name="T67" fmla="*/ 17 h 40"/>
              <a:gd name="T68" fmla="*/ 24 w 80"/>
              <a:gd name="T69" fmla="*/ 23 h 40"/>
              <a:gd name="T70" fmla="*/ 29 w 80"/>
              <a:gd name="T71" fmla="*/ 23 h 40"/>
              <a:gd name="T72" fmla="*/ 33 w 80"/>
              <a:gd name="T73" fmla="*/ 23 h 40"/>
              <a:gd name="T74" fmla="*/ 33 w 80"/>
              <a:gd name="T75" fmla="*/ 24 h 40"/>
              <a:gd name="T76" fmla="*/ 32 w 80"/>
              <a:gd name="T77" fmla="*/ 31 h 40"/>
              <a:gd name="T78" fmla="*/ 40 w 80"/>
              <a:gd name="T79" fmla="*/ 27 h 40"/>
              <a:gd name="T80" fmla="*/ 49 w 80"/>
              <a:gd name="T81" fmla="*/ 28 h 40"/>
              <a:gd name="T82" fmla="*/ 60 w 80"/>
              <a:gd name="T83" fmla="*/ 35 h 40"/>
              <a:gd name="T84" fmla="*/ 68 w 80"/>
              <a:gd name="T85" fmla="*/ 35 h 40"/>
              <a:gd name="T86" fmla="*/ 76 w 80"/>
              <a:gd name="T87" fmla="*/ 37 h 40"/>
              <a:gd name="T88" fmla="*/ 77 w 80"/>
              <a:gd name="T89" fmla="*/ 37 h 40"/>
              <a:gd name="T90" fmla="*/ 72 w 80"/>
              <a:gd name="T91" fmla="*/ 35 h 40"/>
              <a:gd name="T92" fmla="*/ 73 w 80"/>
              <a:gd name="T93" fmla="*/ 27 h 40"/>
              <a:gd name="T94" fmla="*/ 72 w 80"/>
              <a:gd name="T95" fmla="*/ 23 h 40"/>
              <a:gd name="T96" fmla="*/ 72 w 80"/>
              <a:gd name="T97" fmla="*/ 17 h 40"/>
              <a:gd name="T98" fmla="*/ 72 w 80"/>
              <a:gd name="T99" fmla="*/ 11 h 40"/>
              <a:gd name="T100" fmla="*/ 73 w 80"/>
              <a:gd name="T101" fmla="*/ 9 h 40"/>
              <a:gd name="T102" fmla="*/ 73 w 80"/>
              <a:gd name="T103" fmla="*/ 9 h 40"/>
              <a:gd name="T104" fmla="*/ 73 w 80"/>
              <a:gd name="T105" fmla="*/ 9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80" h="40">
                <a:moveTo>
                  <a:pt x="9" y="17"/>
                </a:moveTo>
                <a:lnTo>
                  <a:pt x="5" y="17"/>
                </a:lnTo>
                <a:lnTo>
                  <a:pt x="3" y="19"/>
                </a:lnTo>
                <a:lnTo>
                  <a:pt x="1" y="19"/>
                </a:lnTo>
                <a:lnTo>
                  <a:pt x="0" y="19"/>
                </a:lnTo>
                <a:lnTo>
                  <a:pt x="0" y="21"/>
                </a:lnTo>
                <a:lnTo>
                  <a:pt x="1" y="24"/>
                </a:lnTo>
                <a:lnTo>
                  <a:pt x="1" y="27"/>
                </a:lnTo>
                <a:lnTo>
                  <a:pt x="1" y="28"/>
                </a:lnTo>
                <a:lnTo>
                  <a:pt x="3" y="27"/>
                </a:lnTo>
                <a:lnTo>
                  <a:pt x="5" y="24"/>
                </a:lnTo>
                <a:lnTo>
                  <a:pt x="7" y="24"/>
                </a:lnTo>
                <a:lnTo>
                  <a:pt x="9" y="23"/>
                </a:lnTo>
                <a:lnTo>
                  <a:pt x="11" y="24"/>
                </a:lnTo>
                <a:lnTo>
                  <a:pt x="13" y="23"/>
                </a:lnTo>
                <a:lnTo>
                  <a:pt x="15" y="21"/>
                </a:lnTo>
                <a:lnTo>
                  <a:pt x="16" y="21"/>
                </a:lnTo>
                <a:lnTo>
                  <a:pt x="13" y="19"/>
                </a:lnTo>
                <a:lnTo>
                  <a:pt x="9" y="17"/>
                </a:lnTo>
                <a:lnTo>
                  <a:pt x="9" y="17"/>
                </a:lnTo>
                <a:lnTo>
                  <a:pt x="9" y="17"/>
                </a:lnTo>
                <a:lnTo>
                  <a:pt x="9" y="17"/>
                </a:lnTo>
                <a:lnTo>
                  <a:pt x="9" y="17"/>
                </a:lnTo>
                <a:lnTo>
                  <a:pt x="9" y="17"/>
                </a:lnTo>
                <a:lnTo>
                  <a:pt x="9" y="17"/>
                </a:lnTo>
                <a:close/>
                <a:moveTo>
                  <a:pt x="5" y="15"/>
                </a:moveTo>
                <a:lnTo>
                  <a:pt x="7" y="15"/>
                </a:lnTo>
                <a:lnTo>
                  <a:pt x="9" y="15"/>
                </a:lnTo>
                <a:lnTo>
                  <a:pt x="11" y="13"/>
                </a:lnTo>
                <a:lnTo>
                  <a:pt x="13" y="11"/>
                </a:lnTo>
                <a:lnTo>
                  <a:pt x="11" y="11"/>
                </a:lnTo>
                <a:lnTo>
                  <a:pt x="7" y="9"/>
                </a:lnTo>
                <a:lnTo>
                  <a:pt x="3" y="11"/>
                </a:lnTo>
                <a:lnTo>
                  <a:pt x="0" y="11"/>
                </a:lnTo>
                <a:lnTo>
                  <a:pt x="3" y="13"/>
                </a:lnTo>
                <a:lnTo>
                  <a:pt x="5" y="15"/>
                </a:lnTo>
                <a:lnTo>
                  <a:pt x="5" y="15"/>
                </a:lnTo>
                <a:lnTo>
                  <a:pt x="5" y="15"/>
                </a:lnTo>
                <a:lnTo>
                  <a:pt x="5" y="15"/>
                </a:lnTo>
                <a:lnTo>
                  <a:pt x="5" y="15"/>
                </a:lnTo>
                <a:lnTo>
                  <a:pt x="5" y="15"/>
                </a:lnTo>
                <a:lnTo>
                  <a:pt x="5" y="15"/>
                </a:lnTo>
                <a:close/>
                <a:moveTo>
                  <a:pt x="73" y="9"/>
                </a:moveTo>
                <a:lnTo>
                  <a:pt x="76" y="5"/>
                </a:lnTo>
                <a:lnTo>
                  <a:pt x="77" y="5"/>
                </a:lnTo>
                <a:lnTo>
                  <a:pt x="80" y="5"/>
                </a:lnTo>
                <a:lnTo>
                  <a:pt x="76" y="4"/>
                </a:lnTo>
                <a:lnTo>
                  <a:pt x="72" y="4"/>
                </a:lnTo>
                <a:lnTo>
                  <a:pt x="64" y="4"/>
                </a:lnTo>
                <a:lnTo>
                  <a:pt x="55" y="1"/>
                </a:lnTo>
                <a:lnTo>
                  <a:pt x="49" y="1"/>
                </a:lnTo>
                <a:lnTo>
                  <a:pt x="43" y="0"/>
                </a:lnTo>
                <a:lnTo>
                  <a:pt x="43" y="1"/>
                </a:lnTo>
                <a:lnTo>
                  <a:pt x="40" y="1"/>
                </a:lnTo>
                <a:lnTo>
                  <a:pt x="33" y="1"/>
                </a:lnTo>
                <a:lnTo>
                  <a:pt x="33" y="4"/>
                </a:lnTo>
                <a:lnTo>
                  <a:pt x="29" y="4"/>
                </a:lnTo>
                <a:lnTo>
                  <a:pt x="28" y="4"/>
                </a:lnTo>
                <a:lnTo>
                  <a:pt x="24" y="4"/>
                </a:lnTo>
                <a:lnTo>
                  <a:pt x="27" y="5"/>
                </a:lnTo>
                <a:lnTo>
                  <a:pt x="23" y="5"/>
                </a:lnTo>
                <a:lnTo>
                  <a:pt x="19" y="7"/>
                </a:lnTo>
                <a:lnTo>
                  <a:pt x="19" y="11"/>
                </a:lnTo>
                <a:lnTo>
                  <a:pt x="20" y="9"/>
                </a:lnTo>
                <a:lnTo>
                  <a:pt x="19" y="13"/>
                </a:lnTo>
                <a:lnTo>
                  <a:pt x="19" y="15"/>
                </a:lnTo>
                <a:lnTo>
                  <a:pt x="20" y="15"/>
                </a:lnTo>
                <a:lnTo>
                  <a:pt x="20" y="17"/>
                </a:lnTo>
                <a:lnTo>
                  <a:pt x="20" y="19"/>
                </a:lnTo>
                <a:lnTo>
                  <a:pt x="24" y="23"/>
                </a:lnTo>
                <a:lnTo>
                  <a:pt x="28" y="23"/>
                </a:lnTo>
                <a:lnTo>
                  <a:pt x="29" y="23"/>
                </a:lnTo>
                <a:lnTo>
                  <a:pt x="32" y="21"/>
                </a:lnTo>
                <a:lnTo>
                  <a:pt x="33" y="23"/>
                </a:lnTo>
                <a:lnTo>
                  <a:pt x="33" y="24"/>
                </a:lnTo>
                <a:lnTo>
                  <a:pt x="33" y="24"/>
                </a:lnTo>
                <a:lnTo>
                  <a:pt x="33" y="24"/>
                </a:lnTo>
                <a:lnTo>
                  <a:pt x="32" y="31"/>
                </a:lnTo>
                <a:lnTo>
                  <a:pt x="36" y="28"/>
                </a:lnTo>
                <a:lnTo>
                  <a:pt x="40" y="27"/>
                </a:lnTo>
                <a:lnTo>
                  <a:pt x="43" y="27"/>
                </a:lnTo>
                <a:lnTo>
                  <a:pt x="49" y="28"/>
                </a:lnTo>
                <a:lnTo>
                  <a:pt x="57" y="32"/>
                </a:lnTo>
                <a:lnTo>
                  <a:pt x="60" y="35"/>
                </a:lnTo>
                <a:lnTo>
                  <a:pt x="63" y="35"/>
                </a:lnTo>
                <a:lnTo>
                  <a:pt x="68" y="35"/>
                </a:lnTo>
                <a:lnTo>
                  <a:pt x="72" y="36"/>
                </a:lnTo>
                <a:lnTo>
                  <a:pt x="76" y="37"/>
                </a:lnTo>
                <a:lnTo>
                  <a:pt x="77" y="40"/>
                </a:lnTo>
                <a:lnTo>
                  <a:pt x="77" y="37"/>
                </a:lnTo>
                <a:lnTo>
                  <a:pt x="73" y="36"/>
                </a:lnTo>
                <a:lnTo>
                  <a:pt x="72" y="35"/>
                </a:lnTo>
                <a:lnTo>
                  <a:pt x="77" y="31"/>
                </a:lnTo>
                <a:lnTo>
                  <a:pt x="73" y="27"/>
                </a:lnTo>
                <a:lnTo>
                  <a:pt x="72" y="24"/>
                </a:lnTo>
                <a:lnTo>
                  <a:pt x="72" y="23"/>
                </a:lnTo>
                <a:lnTo>
                  <a:pt x="72" y="21"/>
                </a:lnTo>
                <a:lnTo>
                  <a:pt x="72" y="17"/>
                </a:lnTo>
                <a:lnTo>
                  <a:pt x="71" y="15"/>
                </a:lnTo>
                <a:lnTo>
                  <a:pt x="72" y="11"/>
                </a:lnTo>
                <a:lnTo>
                  <a:pt x="73" y="9"/>
                </a:lnTo>
                <a:lnTo>
                  <a:pt x="73" y="9"/>
                </a:lnTo>
                <a:lnTo>
                  <a:pt x="73" y="9"/>
                </a:lnTo>
                <a:lnTo>
                  <a:pt x="73" y="9"/>
                </a:lnTo>
                <a:lnTo>
                  <a:pt x="73" y="9"/>
                </a:lnTo>
                <a:lnTo>
                  <a:pt x="73" y="9"/>
                </a:lnTo>
                <a:lnTo>
                  <a:pt x="73" y="9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6" name="Freeform 100"/>
          <p:cNvSpPr>
            <a:spLocks noEditPoints="1"/>
          </p:cNvSpPr>
          <p:nvPr/>
        </p:nvSpPr>
        <p:spPr bwMode="auto">
          <a:xfrm>
            <a:off x="4789375" y="2985805"/>
            <a:ext cx="520577" cy="471408"/>
          </a:xfrm>
          <a:custGeom>
            <a:avLst/>
            <a:gdLst>
              <a:gd name="T0" fmla="*/ 29 w 61"/>
              <a:gd name="T1" fmla="*/ 21 h 53"/>
              <a:gd name="T2" fmla="*/ 29 w 61"/>
              <a:gd name="T3" fmla="*/ 12 h 53"/>
              <a:gd name="T4" fmla="*/ 33 w 61"/>
              <a:gd name="T5" fmla="*/ 3 h 53"/>
              <a:gd name="T6" fmla="*/ 21 w 61"/>
              <a:gd name="T7" fmla="*/ 8 h 53"/>
              <a:gd name="T8" fmla="*/ 4 w 61"/>
              <a:gd name="T9" fmla="*/ 13 h 53"/>
              <a:gd name="T10" fmla="*/ 8 w 61"/>
              <a:gd name="T11" fmla="*/ 13 h 53"/>
              <a:gd name="T12" fmla="*/ 16 w 61"/>
              <a:gd name="T13" fmla="*/ 13 h 53"/>
              <a:gd name="T14" fmla="*/ 17 w 61"/>
              <a:gd name="T15" fmla="*/ 21 h 53"/>
              <a:gd name="T16" fmla="*/ 13 w 61"/>
              <a:gd name="T17" fmla="*/ 17 h 53"/>
              <a:gd name="T18" fmla="*/ 8 w 61"/>
              <a:gd name="T19" fmla="*/ 19 h 53"/>
              <a:gd name="T20" fmla="*/ 0 w 61"/>
              <a:gd name="T21" fmla="*/ 25 h 53"/>
              <a:gd name="T22" fmla="*/ 3 w 61"/>
              <a:gd name="T23" fmla="*/ 33 h 53"/>
              <a:gd name="T24" fmla="*/ 4 w 61"/>
              <a:gd name="T25" fmla="*/ 36 h 53"/>
              <a:gd name="T26" fmla="*/ 8 w 61"/>
              <a:gd name="T27" fmla="*/ 44 h 53"/>
              <a:gd name="T28" fmla="*/ 17 w 61"/>
              <a:gd name="T29" fmla="*/ 49 h 53"/>
              <a:gd name="T30" fmla="*/ 21 w 61"/>
              <a:gd name="T31" fmla="*/ 46 h 53"/>
              <a:gd name="T32" fmla="*/ 21 w 61"/>
              <a:gd name="T33" fmla="*/ 42 h 53"/>
              <a:gd name="T34" fmla="*/ 21 w 61"/>
              <a:gd name="T35" fmla="*/ 34 h 53"/>
              <a:gd name="T36" fmla="*/ 25 w 61"/>
              <a:gd name="T37" fmla="*/ 33 h 53"/>
              <a:gd name="T38" fmla="*/ 33 w 61"/>
              <a:gd name="T39" fmla="*/ 25 h 53"/>
              <a:gd name="T40" fmla="*/ 39 w 61"/>
              <a:gd name="T41" fmla="*/ 25 h 53"/>
              <a:gd name="T42" fmla="*/ 39 w 61"/>
              <a:gd name="T43" fmla="*/ 21 h 53"/>
              <a:gd name="T44" fmla="*/ 35 w 61"/>
              <a:gd name="T45" fmla="*/ 36 h 53"/>
              <a:gd name="T46" fmla="*/ 29 w 61"/>
              <a:gd name="T47" fmla="*/ 36 h 53"/>
              <a:gd name="T48" fmla="*/ 29 w 61"/>
              <a:gd name="T49" fmla="*/ 44 h 53"/>
              <a:gd name="T50" fmla="*/ 37 w 61"/>
              <a:gd name="T51" fmla="*/ 42 h 53"/>
              <a:gd name="T52" fmla="*/ 35 w 61"/>
              <a:gd name="T53" fmla="*/ 36 h 53"/>
              <a:gd name="T54" fmla="*/ 35 w 61"/>
              <a:gd name="T55" fmla="*/ 36 h 53"/>
              <a:gd name="T56" fmla="*/ 61 w 61"/>
              <a:gd name="T57" fmla="*/ 29 h 53"/>
              <a:gd name="T58" fmla="*/ 53 w 61"/>
              <a:gd name="T59" fmla="*/ 33 h 53"/>
              <a:gd name="T60" fmla="*/ 52 w 61"/>
              <a:gd name="T61" fmla="*/ 31 h 53"/>
              <a:gd name="T62" fmla="*/ 51 w 61"/>
              <a:gd name="T63" fmla="*/ 31 h 53"/>
              <a:gd name="T64" fmla="*/ 43 w 61"/>
              <a:gd name="T65" fmla="*/ 33 h 53"/>
              <a:gd name="T66" fmla="*/ 40 w 61"/>
              <a:gd name="T67" fmla="*/ 40 h 53"/>
              <a:gd name="T68" fmla="*/ 51 w 61"/>
              <a:gd name="T69" fmla="*/ 44 h 53"/>
              <a:gd name="T70" fmla="*/ 53 w 61"/>
              <a:gd name="T71" fmla="*/ 44 h 53"/>
              <a:gd name="T72" fmla="*/ 57 w 61"/>
              <a:gd name="T73" fmla="*/ 40 h 53"/>
              <a:gd name="T74" fmla="*/ 61 w 61"/>
              <a:gd name="T75" fmla="*/ 34 h 53"/>
              <a:gd name="T76" fmla="*/ 60 w 61"/>
              <a:gd name="T77" fmla="*/ 31 h 53"/>
              <a:gd name="T78" fmla="*/ 60 w 61"/>
              <a:gd name="T79" fmla="*/ 31 h 53"/>
              <a:gd name="T80" fmla="*/ 44 w 61"/>
              <a:gd name="T81" fmla="*/ 48 h 53"/>
              <a:gd name="T82" fmla="*/ 44 w 61"/>
              <a:gd name="T83" fmla="*/ 52 h 53"/>
              <a:gd name="T84" fmla="*/ 52 w 61"/>
              <a:gd name="T85" fmla="*/ 53 h 53"/>
              <a:gd name="T86" fmla="*/ 51 w 61"/>
              <a:gd name="T87" fmla="*/ 48 h 53"/>
              <a:gd name="T88" fmla="*/ 51 w 61"/>
              <a:gd name="T89" fmla="*/ 49 h 53"/>
              <a:gd name="T90" fmla="*/ 4 w 61"/>
              <a:gd name="T91" fmla="*/ 49 h 53"/>
              <a:gd name="T92" fmla="*/ 4 w 61"/>
              <a:gd name="T93" fmla="*/ 49 h 53"/>
              <a:gd name="T94" fmla="*/ 4 w 61"/>
              <a:gd name="T95" fmla="*/ 49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61" h="53">
                <a:moveTo>
                  <a:pt x="39" y="21"/>
                </a:moveTo>
                <a:lnTo>
                  <a:pt x="33" y="19"/>
                </a:lnTo>
                <a:lnTo>
                  <a:pt x="31" y="19"/>
                </a:lnTo>
                <a:lnTo>
                  <a:pt x="29" y="21"/>
                </a:lnTo>
                <a:lnTo>
                  <a:pt x="29" y="19"/>
                </a:lnTo>
                <a:lnTo>
                  <a:pt x="31" y="17"/>
                </a:lnTo>
                <a:lnTo>
                  <a:pt x="29" y="13"/>
                </a:lnTo>
                <a:lnTo>
                  <a:pt x="29" y="12"/>
                </a:lnTo>
                <a:lnTo>
                  <a:pt x="33" y="8"/>
                </a:lnTo>
                <a:lnTo>
                  <a:pt x="33" y="5"/>
                </a:lnTo>
                <a:lnTo>
                  <a:pt x="33" y="4"/>
                </a:lnTo>
                <a:lnTo>
                  <a:pt x="33" y="3"/>
                </a:lnTo>
                <a:lnTo>
                  <a:pt x="35" y="0"/>
                </a:lnTo>
                <a:lnTo>
                  <a:pt x="29" y="3"/>
                </a:lnTo>
                <a:lnTo>
                  <a:pt x="24" y="4"/>
                </a:lnTo>
                <a:lnTo>
                  <a:pt x="21" y="8"/>
                </a:lnTo>
                <a:lnTo>
                  <a:pt x="17" y="9"/>
                </a:lnTo>
                <a:lnTo>
                  <a:pt x="12" y="9"/>
                </a:lnTo>
                <a:lnTo>
                  <a:pt x="7" y="12"/>
                </a:lnTo>
                <a:lnTo>
                  <a:pt x="4" y="13"/>
                </a:lnTo>
                <a:lnTo>
                  <a:pt x="4" y="16"/>
                </a:lnTo>
                <a:lnTo>
                  <a:pt x="7" y="17"/>
                </a:lnTo>
                <a:lnTo>
                  <a:pt x="8" y="16"/>
                </a:lnTo>
                <a:lnTo>
                  <a:pt x="8" y="13"/>
                </a:lnTo>
                <a:lnTo>
                  <a:pt x="12" y="12"/>
                </a:lnTo>
                <a:lnTo>
                  <a:pt x="13" y="12"/>
                </a:lnTo>
                <a:lnTo>
                  <a:pt x="20" y="12"/>
                </a:lnTo>
                <a:lnTo>
                  <a:pt x="16" y="13"/>
                </a:lnTo>
                <a:lnTo>
                  <a:pt x="16" y="16"/>
                </a:lnTo>
                <a:lnTo>
                  <a:pt x="16" y="17"/>
                </a:lnTo>
                <a:lnTo>
                  <a:pt x="17" y="19"/>
                </a:lnTo>
                <a:lnTo>
                  <a:pt x="17" y="21"/>
                </a:lnTo>
                <a:lnTo>
                  <a:pt x="16" y="19"/>
                </a:lnTo>
                <a:lnTo>
                  <a:pt x="13" y="19"/>
                </a:lnTo>
                <a:lnTo>
                  <a:pt x="16" y="17"/>
                </a:lnTo>
                <a:lnTo>
                  <a:pt x="13" y="17"/>
                </a:lnTo>
                <a:lnTo>
                  <a:pt x="12" y="17"/>
                </a:lnTo>
                <a:lnTo>
                  <a:pt x="11" y="19"/>
                </a:lnTo>
                <a:lnTo>
                  <a:pt x="8" y="21"/>
                </a:lnTo>
                <a:lnTo>
                  <a:pt x="8" y="19"/>
                </a:lnTo>
                <a:lnTo>
                  <a:pt x="4" y="19"/>
                </a:lnTo>
                <a:lnTo>
                  <a:pt x="3" y="17"/>
                </a:lnTo>
                <a:lnTo>
                  <a:pt x="3" y="19"/>
                </a:lnTo>
                <a:lnTo>
                  <a:pt x="0" y="25"/>
                </a:lnTo>
                <a:lnTo>
                  <a:pt x="3" y="29"/>
                </a:lnTo>
                <a:lnTo>
                  <a:pt x="4" y="31"/>
                </a:lnTo>
                <a:lnTo>
                  <a:pt x="4" y="33"/>
                </a:lnTo>
                <a:lnTo>
                  <a:pt x="3" y="33"/>
                </a:lnTo>
                <a:lnTo>
                  <a:pt x="3" y="34"/>
                </a:lnTo>
                <a:lnTo>
                  <a:pt x="3" y="38"/>
                </a:lnTo>
                <a:lnTo>
                  <a:pt x="4" y="38"/>
                </a:lnTo>
                <a:lnTo>
                  <a:pt x="4" y="36"/>
                </a:lnTo>
                <a:lnTo>
                  <a:pt x="8" y="40"/>
                </a:lnTo>
                <a:lnTo>
                  <a:pt x="8" y="42"/>
                </a:lnTo>
                <a:lnTo>
                  <a:pt x="7" y="44"/>
                </a:lnTo>
                <a:lnTo>
                  <a:pt x="8" y="44"/>
                </a:lnTo>
                <a:lnTo>
                  <a:pt x="8" y="48"/>
                </a:lnTo>
                <a:lnTo>
                  <a:pt x="11" y="48"/>
                </a:lnTo>
                <a:lnTo>
                  <a:pt x="16" y="49"/>
                </a:lnTo>
                <a:lnTo>
                  <a:pt x="17" y="49"/>
                </a:lnTo>
                <a:lnTo>
                  <a:pt x="20" y="48"/>
                </a:lnTo>
                <a:lnTo>
                  <a:pt x="21" y="48"/>
                </a:lnTo>
                <a:lnTo>
                  <a:pt x="24" y="49"/>
                </a:lnTo>
                <a:lnTo>
                  <a:pt x="21" y="46"/>
                </a:lnTo>
                <a:lnTo>
                  <a:pt x="20" y="46"/>
                </a:lnTo>
                <a:lnTo>
                  <a:pt x="20" y="44"/>
                </a:lnTo>
                <a:lnTo>
                  <a:pt x="21" y="44"/>
                </a:lnTo>
                <a:lnTo>
                  <a:pt x="21" y="42"/>
                </a:lnTo>
                <a:lnTo>
                  <a:pt x="21" y="40"/>
                </a:lnTo>
                <a:lnTo>
                  <a:pt x="21" y="38"/>
                </a:lnTo>
                <a:lnTo>
                  <a:pt x="24" y="36"/>
                </a:lnTo>
                <a:lnTo>
                  <a:pt x="21" y="34"/>
                </a:lnTo>
                <a:lnTo>
                  <a:pt x="24" y="34"/>
                </a:lnTo>
                <a:lnTo>
                  <a:pt x="27" y="34"/>
                </a:lnTo>
                <a:lnTo>
                  <a:pt x="27" y="33"/>
                </a:lnTo>
                <a:lnTo>
                  <a:pt x="25" y="33"/>
                </a:lnTo>
                <a:lnTo>
                  <a:pt x="29" y="31"/>
                </a:lnTo>
                <a:lnTo>
                  <a:pt x="29" y="29"/>
                </a:lnTo>
                <a:lnTo>
                  <a:pt x="31" y="25"/>
                </a:lnTo>
                <a:lnTo>
                  <a:pt x="33" y="25"/>
                </a:lnTo>
                <a:lnTo>
                  <a:pt x="33" y="27"/>
                </a:lnTo>
                <a:lnTo>
                  <a:pt x="35" y="27"/>
                </a:lnTo>
                <a:lnTo>
                  <a:pt x="37" y="27"/>
                </a:lnTo>
                <a:lnTo>
                  <a:pt x="39" y="25"/>
                </a:lnTo>
                <a:lnTo>
                  <a:pt x="39" y="21"/>
                </a:lnTo>
                <a:lnTo>
                  <a:pt x="39" y="21"/>
                </a:lnTo>
                <a:lnTo>
                  <a:pt x="39" y="21"/>
                </a:lnTo>
                <a:lnTo>
                  <a:pt x="39" y="21"/>
                </a:lnTo>
                <a:lnTo>
                  <a:pt x="39" y="21"/>
                </a:lnTo>
                <a:lnTo>
                  <a:pt x="39" y="21"/>
                </a:lnTo>
                <a:lnTo>
                  <a:pt x="39" y="21"/>
                </a:lnTo>
                <a:close/>
                <a:moveTo>
                  <a:pt x="35" y="36"/>
                </a:moveTo>
                <a:lnTo>
                  <a:pt x="33" y="38"/>
                </a:lnTo>
                <a:lnTo>
                  <a:pt x="31" y="38"/>
                </a:lnTo>
                <a:lnTo>
                  <a:pt x="31" y="36"/>
                </a:lnTo>
                <a:lnTo>
                  <a:pt x="29" y="36"/>
                </a:lnTo>
                <a:lnTo>
                  <a:pt x="24" y="38"/>
                </a:lnTo>
                <a:lnTo>
                  <a:pt x="25" y="40"/>
                </a:lnTo>
                <a:lnTo>
                  <a:pt x="27" y="44"/>
                </a:lnTo>
                <a:lnTo>
                  <a:pt x="29" y="44"/>
                </a:lnTo>
                <a:lnTo>
                  <a:pt x="31" y="46"/>
                </a:lnTo>
                <a:lnTo>
                  <a:pt x="35" y="46"/>
                </a:lnTo>
                <a:lnTo>
                  <a:pt x="37" y="44"/>
                </a:lnTo>
                <a:lnTo>
                  <a:pt x="37" y="42"/>
                </a:lnTo>
                <a:lnTo>
                  <a:pt x="37" y="40"/>
                </a:lnTo>
                <a:lnTo>
                  <a:pt x="35" y="38"/>
                </a:lnTo>
                <a:lnTo>
                  <a:pt x="37" y="38"/>
                </a:lnTo>
                <a:lnTo>
                  <a:pt x="35" y="36"/>
                </a:lnTo>
                <a:lnTo>
                  <a:pt x="35" y="36"/>
                </a:lnTo>
                <a:lnTo>
                  <a:pt x="35" y="36"/>
                </a:lnTo>
                <a:lnTo>
                  <a:pt x="35" y="36"/>
                </a:lnTo>
                <a:lnTo>
                  <a:pt x="35" y="36"/>
                </a:lnTo>
                <a:lnTo>
                  <a:pt x="35" y="36"/>
                </a:lnTo>
                <a:lnTo>
                  <a:pt x="35" y="36"/>
                </a:lnTo>
                <a:close/>
                <a:moveTo>
                  <a:pt x="60" y="31"/>
                </a:moveTo>
                <a:lnTo>
                  <a:pt x="61" y="29"/>
                </a:lnTo>
                <a:lnTo>
                  <a:pt x="60" y="27"/>
                </a:lnTo>
                <a:lnTo>
                  <a:pt x="56" y="27"/>
                </a:lnTo>
                <a:lnTo>
                  <a:pt x="52" y="29"/>
                </a:lnTo>
                <a:lnTo>
                  <a:pt x="53" y="33"/>
                </a:lnTo>
                <a:lnTo>
                  <a:pt x="53" y="34"/>
                </a:lnTo>
                <a:lnTo>
                  <a:pt x="52" y="34"/>
                </a:lnTo>
                <a:lnTo>
                  <a:pt x="53" y="33"/>
                </a:lnTo>
                <a:lnTo>
                  <a:pt x="52" y="31"/>
                </a:lnTo>
                <a:lnTo>
                  <a:pt x="52" y="33"/>
                </a:lnTo>
                <a:lnTo>
                  <a:pt x="51" y="34"/>
                </a:lnTo>
                <a:lnTo>
                  <a:pt x="48" y="33"/>
                </a:lnTo>
                <a:lnTo>
                  <a:pt x="51" y="31"/>
                </a:lnTo>
                <a:lnTo>
                  <a:pt x="48" y="31"/>
                </a:lnTo>
                <a:lnTo>
                  <a:pt x="47" y="31"/>
                </a:lnTo>
                <a:lnTo>
                  <a:pt x="44" y="33"/>
                </a:lnTo>
                <a:lnTo>
                  <a:pt x="43" y="33"/>
                </a:lnTo>
                <a:lnTo>
                  <a:pt x="39" y="34"/>
                </a:lnTo>
                <a:lnTo>
                  <a:pt x="43" y="38"/>
                </a:lnTo>
                <a:lnTo>
                  <a:pt x="43" y="40"/>
                </a:lnTo>
                <a:lnTo>
                  <a:pt x="40" y="40"/>
                </a:lnTo>
                <a:lnTo>
                  <a:pt x="44" y="42"/>
                </a:lnTo>
                <a:lnTo>
                  <a:pt x="48" y="42"/>
                </a:lnTo>
                <a:lnTo>
                  <a:pt x="48" y="44"/>
                </a:lnTo>
                <a:lnTo>
                  <a:pt x="51" y="44"/>
                </a:lnTo>
                <a:lnTo>
                  <a:pt x="51" y="46"/>
                </a:lnTo>
                <a:lnTo>
                  <a:pt x="52" y="46"/>
                </a:lnTo>
                <a:lnTo>
                  <a:pt x="56" y="46"/>
                </a:lnTo>
                <a:lnTo>
                  <a:pt x="53" y="44"/>
                </a:lnTo>
                <a:lnTo>
                  <a:pt x="56" y="44"/>
                </a:lnTo>
                <a:lnTo>
                  <a:pt x="57" y="42"/>
                </a:lnTo>
                <a:lnTo>
                  <a:pt x="60" y="42"/>
                </a:lnTo>
                <a:lnTo>
                  <a:pt x="57" y="40"/>
                </a:lnTo>
                <a:lnTo>
                  <a:pt x="56" y="38"/>
                </a:lnTo>
                <a:lnTo>
                  <a:pt x="57" y="36"/>
                </a:lnTo>
                <a:lnTo>
                  <a:pt x="60" y="34"/>
                </a:lnTo>
                <a:lnTo>
                  <a:pt x="61" y="34"/>
                </a:lnTo>
                <a:lnTo>
                  <a:pt x="60" y="33"/>
                </a:lnTo>
                <a:lnTo>
                  <a:pt x="60" y="31"/>
                </a:lnTo>
                <a:lnTo>
                  <a:pt x="60" y="31"/>
                </a:lnTo>
                <a:lnTo>
                  <a:pt x="60" y="31"/>
                </a:lnTo>
                <a:lnTo>
                  <a:pt x="60" y="31"/>
                </a:lnTo>
                <a:lnTo>
                  <a:pt x="60" y="31"/>
                </a:lnTo>
                <a:lnTo>
                  <a:pt x="60" y="31"/>
                </a:lnTo>
                <a:lnTo>
                  <a:pt x="60" y="31"/>
                </a:lnTo>
                <a:close/>
                <a:moveTo>
                  <a:pt x="51" y="49"/>
                </a:moveTo>
                <a:lnTo>
                  <a:pt x="51" y="49"/>
                </a:lnTo>
                <a:lnTo>
                  <a:pt x="48" y="49"/>
                </a:lnTo>
                <a:lnTo>
                  <a:pt x="44" y="48"/>
                </a:lnTo>
                <a:lnTo>
                  <a:pt x="43" y="48"/>
                </a:lnTo>
                <a:lnTo>
                  <a:pt x="40" y="48"/>
                </a:lnTo>
                <a:lnTo>
                  <a:pt x="40" y="49"/>
                </a:lnTo>
                <a:lnTo>
                  <a:pt x="44" y="52"/>
                </a:lnTo>
                <a:lnTo>
                  <a:pt x="48" y="53"/>
                </a:lnTo>
                <a:lnTo>
                  <a:pt x="51" y="52"/>
                </a:lnTo>
                <a:lnTo>
                  <a:pt x="51" y="50"/>
                </a:lnTo>
                <a:lnTo>
                  <a:pt x="52" y="53"/>
                </a:lnTo>
                <a:lnTo>
                  <a:pt x="53" y="49"/>
                </a:lnTo>
                <a:lnTo>
                  <a:pt x="53" y="48"/>
                </a:lnTo>
                <a:lnTo>
                  <a:pt x="52" y="46"/>
                </a:lnTo>
                <a:lnTo>
                  <a:pt x="51" y="48"/>
                </a:lnTo>
                <a:lnTo>
                  <a:pt x="51" y="49"/>
                </a:lnTo>
                <a:lnTo>
                  <a:pt x="51" y="49"/>
                </a:lnTo>
                <a:lnTo>
                  <a:pt x="51" y="49"/>
                </a:lnTo>
                <a:lnTo>
                  <a:pt x="51" y="49"/>
                </a:lnTo>
                <a:lnTo>
                  <a:pt x="51" y="49"/>
                </a:lnTo>
                <a:lnTo>
                  <a:pt x="51" y="49"/>
                </a:lnTo>
                <a:lnTo>
                  <a:pt x="51" y="49"/>
                </a:lnTo>
                <a:close/>
                <a:moveTo>
                  <a:pt x="4" y="49"/>
                </a:moveTo>
                <a:lnTo>
                  <a:pt x="7" y="48"/>
                </a:lnTo>
                <a:lnTo>
                  <a:pt x="4" y="48"/>
                </a:lnTo>
                <a:lnTo>
                  <a:pt x="4" y="49"/>
                </a:lnTo>
                <a:lnTo>
                  <a:pt x="4" y="49"/>
                </a:lnTo>
                <a:lnTo>
                  <a:pt x="4" y="49"/>
                </a:lnTo>
                <a:lnTo>
                  <a:pt x="4" y="49"/>
                </a:lnTo>
                <a:lnTo>
                  <a:pt x="4" y="49"/>
                </a:lnTo>
                <a:lnTo>
                  <a:pt x="4" y="49"/>
                </a:lnTo>
                <a:lnTo>
                  <a:pt x="4" y="49"/>
                </a:lnTo>
                <a:close/>
              </a:path>
            </a:pathLst>
          </a:custGeom>
          <a:solidFill>
            <a:srgbClr val="003366"/>
          </a:solidFill>
          <a:ln w="3175">
            <a:solidFill>
              <a:srgbClr val="003366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77" name="Freeform 101"/>
          <p:cNvSpPr>
            <a:spLocks/>
          </p:cNvSpPr>
          <p:nvPr/>
        </p:nvSpPr>
        <p:spPr bwMode="auto">
          <a:xfrm>
            <a:off x="6095084" y="4764670"/>
            <a:ext cx="529117" cy="684871"/>
          </a:xfrm>
          <a:custGeom>
            <a:avLst/>
            <a:gdLst>
              <a:gd name="T0" fmla="*/ 41 w 47"/>
              <a:gd name="T1" fmla="*/ 34 h 58"/>
              <a:gd name="T2" fmla="*/ 40 w 47"/>
              <a:gd name="T3" fmla="*/ 31 h 58"/>
              <a:gd name="T4" fmla="*/ 40 w 47"/>
              <a:gd name="T5" fmla="*/ 30 h 58"/>
              <a:gd name="T6" fmla="*/ 40 w 47"/>
              <a:gd name="T7" fmla="*/ 24 h 58"/>
              <a:gd name="T8" fmla="*/ 43 w 47"/>
              <a:gd name="T9" fmla="*/ 23 h 58"/>
              <a:gd name="T10" fmla="*/ 39 w 47"/>
              <a:gd name="T11" fmla="*/ 21 h 58"/>
              <a:gd name="T12" fmla="*/ 34 w 47"/>
              <a:gd name="T13" fmla="*/ 21 h 58"/>
              <a:gd name="T14" fmla="*/ 27 w 47"/>
              <a:gd name="T15" fmla="*/ 18 h 58"/>
              <a:gd name="T16" fmla="*/ 27 w 47"/>
              <a:gd name="T17" fmla="*/ 15 h 58"/>
              <a:gd name="T18" fmla="*/ 29 w 47"/>
              <a:gd name="T19" fmla="*/ 14 h 58"/>
              <a:gd name="T20" fmla="*/ 20 w 47"/>
              <a:gd name="T21" fmla="*/ 10 h 58"/>
              <a:gd name="T22" fmla="*/ 20 w 47"/>
              <a:gd name="T23" fmla="*/ 5 h 58"/>
              <a:gd name="T24" fmla="*/ 17 w 47"/>
              <a:gd name="T25" fmla="*/ 3 h 58"/>
              <a:gd name="T26" fmla="*/ 15 w 47"/>
              <a:gd name="T27" fmla="*/ 1 h 58"/>
              <a:gd name="T28" fmla="*/ 11 w 47"/>
              <a:gd name="T29" fmla="*/ 1 h 58"/>
              <a:gd name="T30" fmla="*/ 7 w 47"/>
              <a:gd name="T31" fmla="*/ 1 h 58"/>
              <a:gd name="T32" fmla="*/ 4 w 47"/>
              <a:gd name="T33" fmla="*/ 3 h 58"/>
              <a:gd name="T34" fmla="*/ 0 w 47"/>
              <a:gd name="T35" fmla="*/ 4 h 58"/>
              <a:gd name="T36" fmla="*/ 1 w 47"/>
              <a:gd name="T37" fmla="*/ 8 h 58"/>
              <a:gd name="T38" fmla="*/ 1 w 47"/>
              <a:gd name="T39" fmla="*/ 10 h 58"/>
              <a:gd name="T40" fmla="*/ 3 w 47"/>
              <a:gd name="T41" fmla="*/ 11 h 58"/>
              <a:gd name="T42" fmla="*/ 3 w 47"/>
              <a:gd name="T43" fmla="*/ 14 h 58"/>
              <a:gd name="T44" fmla="*/ 3 w 47"/>
              <a:gd name="T45" fmla="*/ 17 h 58"/>
              <a:gd name="T46" fmla="*/ 6 w 47"/>
              <a:gd name="T47" fmla="*/ 17 h 58"/>
              <a:gd name="T48" fmla="*/ 6 w 47"/>
              <a:gd name="T49" fmla="*/ 18 h 58"/>
              <a:gd name="T50" fmla="*/ 4 w 47"/>
              <a:gd name="T51" fmla="*/ 23 h 58"/>
              <a:gd name="T52" fmla="*/ 4 w 47"/>
              <a:gd name="T53" fmla="*/ 25 h 58"/>
              <a:gd name="T54" fmla="*/ 9 w 47"/>
              <a:gd name="T55" fmla="*/ 30 h 58"/>
              <a:gd name="T56" fmla="*/ 7 w 47"/>
              <a:gd name="T57" fmla="*/ 33 h 58"/>
              <a:gd name="T58" fmla="*/ 4 w 47"/>
              <a:gd name="T59" fmla="*/ 35 h 58"/>
              <a:gd name="T60" fmla="*/ 4 w 47"/>
              <a:gd name="T61" fmla="*/ 37 h 58"/>
              <a:gd name="T62" fmla="*/ 9 w 47"/>
              <a:gd name="T63" fmla="*/ 41 h 58"/>
              <a:gd name="T64" fmla="*/ 14 w 47"/>
              <a:gd name="T65" fmla="*/ 44 h 58"/>
              <a:gd name="T66" fmla="*/ 16 w 47"/>
              <a:gd name="T67" fmla="*/ 46 h 58"/>
              <a:gd name="T68" fmla="*/ 16 w 47"/>
              <a:gd name="T69" fmla="*/ 48 h 58"/>
              <a:gd name="T70" fmla="*/ 17 w 47"/>
              <a:gd name="T71" fmla="*/ 49 h 58"/>
              <a:gd name="T72" fmla="*/ 17 w 47"/>
              <a:gd name="T73" fmla="*/ 51 h 58"/>
              <a:gd name="T74" fmla="*/ 20 w 47"/>
              <a:gd name="T75" fmla="*/ 53 h 58"/>
              <a:gd name="T76" fmla="*/ 22 w 47"/>
              <a:gd name="T77" fmla="*/ 56 h 58"/>
              <a:gd name="T78" fmla="*/ 22 w 47"/>
              <a:gd name="T79" fmla="*/ 58 h 58"/>
              <a:gd name="T80" fmla="*/ 24 w 47"/>
              <a:gd name="T81" fmla="*/ 56 h 58"/>
              <a:gd name="T82" fmla="*/ 27 w 47"/>
              <a:gd name="T83" fmla="*/ 54 h 58"/>
              <a:gd name="T84" fmla="*/ 30 w 47"/>
              <a:gd name="T85" fmla="*/ 54 h 58"/>
              <a:gd name="T86" fmla="*/ 33 w 47"/>
              <a:gd name="T87" fmla="*/ 53 h 58"/>
              <a:gd name="T88" fmla="*/ 37 w 47"/>
              <a:gd name="T89" fmla="*/ 53 h 58"/>
              <a:gd name="T90" fmla="*/ 40 w 47"/>
              <a:gd name="T91" fmla="*/ 51 h 58"/>
              <a:gd name="T92" fmla="*/ 42 w 47"/>
              <a:gd name="T93" fmla="*/ 50 h 58"/>
              <a:gd name="T94" fmla="*/ 42 w 47"/>
              <a:gd name="T95" fmla="*/ 46 h 58"/>
              <a:gd name="T96" fmla="*/ 44 w 47"/>
              <a:gd name="T97" fmla="*/ 44 h 58"/>
              <a:gd name="T98" fmla="*/ 43 w 47"/>
              <a:gd name="T99" fmla="*/ 37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7" h="58">
                <a:moveTo>
                  <a:pt x="43" y="37"/>
                </a:moveTo>
                <a:cubicBezTo>
                  <a:pt x="41" y="34"/>
                  <a:pt x="41" y="34"/>
                  <a:pt x="41" y="34"/>
                </a:cubicBezTo>
                <a:cubicBezTo>
                  <a:pt x="40" y="33"/>
                  <a:pt x="40" y="33"/>
                  <a:pt x="40" y="33"/>
                </a:cubicBezTo>
                <a:cubicBezTo>
                  <a:pt x="40" y="31"/>
                  <a:pt x="40" y="31"/>
                  <a:pt x="40" y="31"/>
                </a:cubicBezTo>
                <a:cubicBezTo>
                  <a:pt x="40" y="30"/>
                  <a:pt x="40" y="30"/>
                  <a:pt x="40" y="30"/>
                </a:cubicBezTo>
                <a:cubicBezTo>
                  <a:pt x="40" y="30"/>
                  <a:pt x="40" y="30"/>
                  <a:pt x="40" y="30"/>
                </a:cubicBezTo>
                <a:cubicBezTo>
                  <a:pt x="43" y="27"/>
                  <a:pt x="43" y="27"/>
                  <a:pt x="43" y="27"/>
                </a:cubicBezTo>
                <a:cubicBezTo>
                  <a:pt x="40" y="24"/>
                  <a:pt x="40" y="24"/>
                  <a:pt x="40" y="24"/>
                </a:cubicBezTo>
                <a:cubicBezTo>
                  <a:pt x="40" y="23"/>
                  <a:pt x="40" y="23"/>
                  <a:pt x="40" y="23"/>
                </a:cubicBezTo>
                <a:cubicBezTo>
                  <a:pt x="43" y="23"/>
                  <a:pt x="43" y="23"/>
                  <a:pt x="43" y="23"/>
                </a:cubicBezTo>
                <a:cubicBezTo>
                  <a:pt x="42" y="20"/>
                  <a:pt x="42" y="20"/>
                  <a:pt x="42" y="20"/>
                </a:cubicBezTo>
                <a:cubicBezTo>
                  <a:pt x="39" y="21"/>
                  <a:pt x="39" y="21"/>
                  <a:pt x="39" y="21"/>
                </a:cubicBezTo>
                <a:cubicBezTo>
                  <a:pt x="37" y="23"/>
                  <a:pt x="37" y="23"/>
                  <a:pt x="37" y="23"/>
                </a:cubicBezTo>
                <a:cubicBezTo>
                  <a:pt x="34" y="21"/>
                  <a:pt x="34" y="21"/>
                  <a:pt x="34" y="21"/>
                </a:cubicBezTo>
                <a:cubicBezTo>
                  <a:pt x="30" y="20"/>
                  <a:pt x="30" y="20"/>
                  <a:pt x="30" y="20"/>
                </a:cubicBezTo>
                <a:cubicBezTo>
                  <a:pt x="27" y="18"/>
                  <a:pt x="27" y="18"/>
                  <a:pt x="27" y="18"/>
                </a:cubicBezTo>
                <a:cubicBezTo>
                  <a:pt x="29" y="17"/>
                  <a:pt x="29" y="17"/>
                  <a:pt x="29" y="17"/>
                </a:cubicBezTo>
                <a:cubicBezTo>
                  <a:pt x="27" y="15"/>
                  <a:pt x="27" y="15"/>
                  <a:pt x="27" y="15"/>
                </a:cubicBezTo>
                <a:cubicBezTo>
                  <a:pt x="29" y="15"/>
                  <a:pt x="29" y="15"/>
                  <a:pt x="29" y="15"/>
                </a:cubicBezTo>
                <a:cubicBezTo>
                  <a:pt x="29" y="14"/>
                  <a:pt x="29" y="14"/>
                  <a:pt x="29" y="14"/>
                </a:cubicBezTo>
                <a:cubicBezTo>
                  <a:pt x="26" y="13"/>
                  <a:pt x="26" y="13"/>
                  <a:pt x="26" y="13"/>
                </a:cubicBezTo>
                <a:cubicBezTo>
                  <a:pt x="20" y="10"/>
                  <a:pt x="20" y="10"/>
                  <a:pt x="20" y="10"/>
                </a:cubicBezTo>
                <a:cubicBezTo>
                  <a:pt x="22" y="7"/>
                  <a:pt x="22" y="7"/>
                  <a:pt x="22" y="7"/>
                </a:cubicBezTo>
                <a:cubicBezTo>
                  <a:pt x="20" y="5"/>
                  <a:pt x="20" y="5"/>
                  <a:pt x="20" y="5"/>
                </a:cubicBezTo>
                <a:cubicBezTo>
                  <a:pt x="19" y="4"/>
                  <a:pt x="19" y="4"/>
                  <a:pt x="19" y="4"/>
                </a:cubicBezTo>
                <a:cubicBezTo>
                  <a:pt x="17" y="3"/>
                  <a:pt x="17" y="3"/>
                  <a:pt x="17" y="3"/>
                </a:cubicBezTo>
                <a:cubicBezTo>
                  <a:pt x="16" y="1"/>
                  <a:pt x="16" y="1"/>
                  <a:pt x="16" y="1"/>
                </a:cubicBezTo>
                <a:cubicBezTo>
                  <a:pt x="15" y="1"/>
                  <a:pt x="15" y="1"/>
                  <a:pt x="15" y="1"/>
                </a:cubicBezTo>
                <a:cubicBezTo>
                  <a:pt x="14" y="1"/>
                  <a:pt x="14" y="1"/>
                  <a:pt x="14" y="1"/>
                </a:cubicBezTo>
                <a:cubicBezTo>
                  <a:pt x="11" y="1"/>
                  <a:pt x="11" y="1"/>
                  <a:pt x="11" y="1"/>
                </a:cubicBezTo>
                <a:cubicBezTo>
                  <a:pt x="9" y="0"/>
                  <a:pt x="9" y="0"/>
                  <a:pt x="9" y="0"/>
                </a:cubicBezTo>
                <a:cubicBezTo>
                  <a:pt x="7" y="1"/>
                  <a:pt x="7" y="1"/>
                  <a:pt x="7" y="1"/>
                </a:cubicBezTo>
                <a:cubicBezTo>
                  <a:pt x="6" y="3"/>
                  <a:pt x="6" y="3"/>
                  <a:pt x="6" y="3"/>
                </a:cubicBezTo>
                <a:cubicBezTo>
                  <a:pt x="4" y="3"/>
                  <a:pt x="4" y="3"/>
                  <a:pt x="4" y="3"/>
                </a:cubicBezTo>
                <a:cubicBezTo>
                  <a:pt x="2" y="3"/>
                  <a:pt x="2" y="3"/>
                  <a:pt x="2" y="3"/>
                </a:cubicBezTo>
                <a:cubicBezTo>
                  <a:pt x="0" y="4"/>
                  <a:pt x="0" y="4"/>
                  <a:pt x="0" y="4"/>
                </a:cubicBezTo>
                <a:cubicBezTo>
                  <a:pt x="1" y="7"/>
                  <a:pt x="1" y="7"/>
                  <a:pt x="1" y="7"/>
                </a:cubicBezTo>
                <a:cubicBezTo>
                  <a:pt x="1" y="8"/>
                  <a:pt x="1" y="8"/>
                  <a:pt x="1" y="8"/>
                </a:cubicBezTo>
                <a:cubicBezTo>
                  <a:pt x="3" y="8"/>
                  <a:pt x="3" y="8"/>
                  <a:pt x="3" y="8"/>
                </a:cubicBezTo>
                <a:cubicBezTo>
                  <a:pt x="1" y="10"/>
                  <a:pt x="1" y="10"/>
                  <a:pt x="1" y="10"/>
                </a:cubicBezTo>
                <a:cubicBezTo>
                  <a:pt x="2" y="10"/>
                  <a:pt x="2" y="10"/>
                  <a:pt x="2" y="10"/>
                </a:cubicBezTo>
                <a:cubicBezTo>
                  <a:pt x="3" y="11"/>
                  <a:pt x="3" y="11"/>
                  <a:pt x="3" y="11"/>
                </a:cubicBezTo>
                <a:cubicBezTo>
                  <a:pt x="6" y="14"/>
                  <a:pt x="6" y="14"/>
                  <a:pt x="6" y="14"/>
                </a:cubicBezTo>
                <a:cubicBezTo>
                  <a:pt x="3" y="14"/>
                  <a:pt x="3" y="14"/>
                  <a:pt x="3" y="14"/>
                </a:cubicBezTo>
                <a:cubicBezTo>
                  <a:pt x="3" y="15"/>
                  <a:pt x="3" y="15"/>
                  <a:pt x="3" y="15"/>
                </a:cubicBezTo>
                <a:cubicBezTo>
                  <a:pt x="3" y="17"/>
                  <a:pt x="3" y="17"/>
                  <a:pt x="3" y="17"/>
                </a:cubicBezTo>
                <a:cubicBezTo>
                  <a:pt x="4" y="17"/>
                  <a:pt x="4" y="17"/>
                  <a:pt x="4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8"/>
                  <a:pt x="6" y="18"/>
                  <a:pt x="6" y="18"/>
                </a:cubicBezTo>
                <a:cubicBezTo>
                  <a:pt x="6" y="20"/>
                  <a:pt x="6" y="20"/>
                  <a:pt x="6" y="20"/>
                </a:cubicBezTo>
                <a:cubicBezTo>
                  <a:pt x="4" y="23"/>
                  <a:pt x="4" y="23"/>
                  <a:pt x="4" y="23"/>
                </a:cubicBezTo>
                <a:cubicBezTo>
                  <a:pt x="4" y="24"/>
                  <a:pt x="4" y="24"/>
                  <a:pt x="4" y="24"/>
                </a:cubicBezTo>
                <a:cubicBezTo>
                  <a:pt x="4" y="25"/>
                  <a:pt x="4" y="25"/>
                  <a:pt x="4" y="25"/>
                </a:cubicBezTo>
                <a:cubicBezTo>
                  <a:pt x="9" y="28"/>
                  <a:pt x="9" y="28"/>
                  <a:pt x="9" y="28"/>
                </a:cubicBezTo>
                <a:cubicBezTo>
                  <a:pt x="9" y="30"/>
                  <a:pt x="9" y="30"/>
                  <a:pt x="9" y="30"/>
                </a:cubicBezTo>
                <a:cubicBezTo>
                  <a:pt x="6" y="30"/>
                  <a:pt x="6" y="30"/>
                  <a:pt x="6" y="30"/>
                </a:cubicBezTo>
                <a:cubicBezTo>
                  <a:pt x="7" y="33"/>
                  <a:pt x="7" y="33"/>
                  <a:pt x="7" y="33"/>
                </a:cubicBezTo>
                <a:cubicBezTo>
                  <a:pt x="9" y="34"/>
                  <a:pt x="9" y="34"/>
                  <a:pt x="9" y="34"/>
                </a:cubicBezTo>
                <a:cubicBezTo>
                  <a:pt x="4" y="35"/>
                  <a:pt x="4" y="35"/>
                  <a:pt x="4" y="35"/>
                </a:cubicBezTo>
                <a:cubicBezTo>
                  <a:pt x="1" y="35"/>
                  <a:pt x="1" y="35"/>
                  <a:pt x="1" y="35"/>
                </a:cubicBezTo>
                <a:cubicBezTo>
                  <a:pt x="4" y="37"/>
                  <a:pt x="4" y="37"/>
                  <a:pt x="4" y="37"/>
                </a:cubicBezTo>
                <a:cubicBezTo>
                  <a:pt x="7" y="41"/>
                  <a:pt x="7" y="41"/>
                  <a:pt x="7" y="41"/>
                </a:cubicBezTo>
                <a:cubicBezTo>
                  <a:pt x="9" y="41"/>
                  <a:pt x="9" y="41"/>
                  <a:pt x="9" y="41"/>
                </a:cubicBezTo>
                <a:cubicBezTo>
                  <a:pt x="11" y="43"/>
                  <a:pt x="11" y="43"/>
                  <a:pt x="11" y="43"/>
                </a:cubicBezTo>
                <a:cubicBezTo>
                  <a:pt x="14" y="44"/>
                  <a:pt x="14" y="44"/>
                  <a:pt x="14" y="44"/>
                </a:cubicBezTo>
                <a:cubicBezTo>
                  <a:pt x="16" y="44"/>
                  <a:pt x="16" y="44"/>
                  <a:pt x="16" y="44"/>
                </a:cubicBezTo>
                <a:cubicBezTo>
                  <a:pt x="16" y="46"/>
                  <a:pt x="16" y="46"/>
                  <a:pt x="16" y="46"/>
                </a:cubicBezTo>
                <a:cubicBezTo>
                  <a:pt x="14" y="47"/>
                  <a:pt x="14" y="47"/>
                  <a:pt x="14" y="47"/>
                </a:cubicBezTo>
                <a:cubicBezTo>
                  <a:pt x="16" y="48"/>
                  <a:pt x="16" y="48"/>
                  <a:pt x="16" y="48"/>
                </a:cubicBezTo>
                <a:cubicBezTo>
                  <a:pt x="16" y="48"/>
                  <a:pt x="16" y="48"/>
                  <a:pt x="16" y="48"/>
                </a:cubicBezTo>
                <a:cubicBezTo>
                  <a:pt x="17" y="49"/>
                  <a:pt x="17" y="49"/>
                  <a:pt x="17" y="49"/>
                </a:cubicBezTo>
                <a:cubicBezTo>
                  <a:pt x="17" y="50"/>
                  <a:pt x="17" y="50"/>
                  <a:pt x="17" y="50"/>
                </a:cubicBezTo>
                <a:cubicBezTo>
                  <a:pt x="17" y="51"/>
                  <a:pt x="17" y="51"/>
                  <a:pt x="17" y="51"/>
                </a:cubicBezTo>
                <a:cubicBezTo>
                  <a:pt x="20" y="53"/>
                  <a:pt x="20" y="53"/>
                  <a:pt x="20" y="53"/>
                </a:cubicBezTo>
                <a:cubicBezTo>
                  <a:pt x="20" y="53"/>
                  <a:pt x="20" y="53"/>
                  <a:pt x="20" y="53"/>
                </a:cubicBezTo>
                <a:cubicBezTo>
                  <a:pt x="22" y="54"/>
                  <a:pt x="22" y="54"/>
                  <a:pt x="22" y="54"/>
                </a:cubicBezTo>
                <a:cubicBezTo>
                  <a:pt x="22" y="56"/>
                  <a:pt x="22" y="56"/>
                  <a:pt x="22" y="56"/>
                </a:cubicBezTo>
                <a:cubicBezTo>
                  <a:pt x="22" y="57"/>
                  <a:pt x="22" y="57"/>
                  <a:pt x="22" y="57"/>
                </a:cubicBezTo>
                <a:cubicBezTo>
                  <a:pt x="22" y="58"/>
                  <a:pt x="22" y="58"/>
                  <a:pt x="22" y="58"/>
                </a:cubicBezTo>
                <a:cubicBezTo>
                  <a:pt x="23" y="57"/>
                  <a:pt x="23" y="57"/>
                  <a:pt x="23" y="57"/>
                </a:cubicBezTo>
                <a:cubicBezTo>
                  <a:pt x="24" y="56"/>
                  <a:pt x="24" y="56"/>
                  <a:pt x="24" y="56"/>
                </a:cubicBezTo>
                <a:cubicBezTo>
                  <a:pt x="26" y="54"/>
                  <a:pt x="26" y="54"/>
                  <a:pt x="26" y="54"/>
                </a:cubicBezTo>
                <a:cubicBezTo>
                  <a:pt x="27" y="54"/>
                  <a:pt x="27" y="54"/>
                  <a:pt x="27" y="54"/>
                </a:cubicBezTo>
                <a:cubicBezTo>
                  <a:pt x="30" y="56"/>
                  <a:pt x="30" y="56"/>
                  <a:pt x="30" y="56"/>
                </a:cubicBezTo>
                <a:cubicBezTo>
                  <a:pt x="30" y="54"/>
                  <a:pt x="30" y="54"/>
                  <a:pt x="30" y="54"/>
                </a:cubicBezTo>
                <a:cubicBezTo>
                  <a:pt x="32" y="53"/>
                  <a:pt x="32" y="53"/>
                  <a:pt x="32" y="53"/>
                </a:cubicBezTo>
                <a:cubicBezTo>
                  <a:pt x="33" y="53"/>
                  <a:pt x="33" y="53"/>
                  <a:pt x="33" y="53"/>
                </a:cubicBezTo>
                <a:cubicBezTo>
                  <a:pt x="34" y="53"/>
                  <a:pt x="34" y="53"/>
                  <a:pt x="34" y="53"/>
                </a:cubicBezTo>
                <a:cubicBezTo>
                  <a:pt x="37" y="53"/>
                  <a:pt x="37" y="53"/>
                  <a:pt x="37" y="53"/>
                </a:cubicBezTo>
                <a:cubicBezTo>
                  <a:pt x="39" y="51"/>
                  <a:pt x="39" y="51"/>
                  <a:pt x="39" y="51"/>
                </a:cubicBezTo>
                <a:cubicBezTo>
                  <a:pt x="40" y="51"/>
                  <a:pt x="40" y="51"/>
                  <a:pt x="40" y="51"/>
                </a:cubicBezTo>
                <a:cubicBezTo>
                  <a:pt x="43" y="50"/>
                  <a:pt x="43" y="50"/>
                  <a:pt x="43" y="50"/>
                </a:cubicBezTo>
                <a:cubicBezTo>
                  <a:pt x="42" y="50"/>
                  <a:pt x="42" y="50"/>
                  <a:pt x="42" y="50"/>
                </a:cubicBezTo>
                <a:cubicBezTo>
                  <a:pt x="42" y="47"/>
                  <a:pt x="42" y="47"/>
                  <a:pt x="42" y="47"/>
                </a:cubicBezTo>
                <a:cubicBezTo>
                  <a:pt x="42" y="46"/>
                  <a:pt x="42" y="46"/>
                  <a:pt x="42" y="46"/>
                </a:cubicBezTo>
                <a:cubicBezTo>
                  <a:pt x="43" y="44"/>
                  <a:pt x="43" y="44"/>
                  <a:pt x="43" y="44"/>
                </a:cubicBezTo>
                <a:cubicBezTo>
                  <a:pt x="44" y="44"/>
                  <a:pt x="44" y="44"/>
                  <a:pt x="44" y="44"/>
                </a:cubicBezTo>
                <a:cubicBezTo>
                  <a:pt x="47" y="40"/>
                  <a:pt x="47" y="40"/>
                  <a:pt x="47" y="40"/>
                </a:cubicBezTo>
                <a:lnTo>
                  <a:pt x="43" y="37"/>
                </a:lnTo>
                <a:close/>
              </a:path>
            </a:pathLst>
          </a:custGeom>
          <a:solidFill>
            <a:srgbClr val="00BDD2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8" name="Freeform 102"/>
          <p:cNvSpPr>
            <a:spLocks/>
          </p:cNvSpPr>
          <p:nvPr/>
        </p:nvSpPr>
        <p:spPr bwMode="auto">
          <a:xfrm>
            <a:off x="5719586" y="4924770"/>
            <a:ext cx="554718" cy="542558"/>
          </a:xfrm>
          <a:custGeom>
            <a:avLst/>
            <a:gdLst>
              <a:gd name="T0" fmla="*/ 43 w 49"/>
              <a:gd name="T1" fmla="*/ 35 h 46"/>
              <a:gd name="T2" fmla="*/ 44 w 49"/>
              <a:gd name="T3" fmla="*/ 37 h 46"/>
              <a:gd name="T4" fmla="*/ 47 w 49"/>
              <a:gd name="T5" fmla="*/ 37 h 46"/>
              <a:gd name="T6" fmla="*/ 49 w 49"/>
              <a:gd name="T7" fmla="*/ 35 h 46"/>
              <a:gd name="T8" fmla="*/ 49 w 49"/>
              <a:gd name="T9" fmla="*/ 33 h 46"/>
              <a:gd name="T10" fmla="*/ 47 w 49"/>
              <a:gd name="T11" fmla="*/ 31 h 46"/>
              <a:gd name="T12" fmla="*/ 42 w 49"/>
              <a:gd name="T13" fmla="*/ 28 h 46"/>
              <a:gd name="T14" fmla="*/ 37 w 49"/>
              <a:gd name="T15" fmla="*/ 24 h 46"/>
              <a:gd name="T16" fmla="*/ 37 w 49"/>
              <a:gd name="T17" fmla="*/ 22 h 46"/>
              <a:gd name="T18" fmla="*/ 40 w 49"/>
              <a:gd name="T19" fmla="*/ 20 h 46"/>
              <a:gd name="T20" fmla="*/ 42 w 49"/>
              <a:gd name="T21" fmla="*/ 17 h 46"/>
              <a:gd name="T22" fmla="*/ 37 w 49"/>
              <a:gd name="T23" fmla="*/ 12 h 46"/>
              <a:gd name="T24" fmla="*/ 37 w 49"/>
              <a:gd name="T25" fmla="*/ 10 h 46"/>
              <a:gd name="T26" fmla="*/ 39 w 49"/>
              <a:gd name="T27" fmla="*/ 5 h 46"/>
              <a:gd name="T28" fmla="*/ 39 w 49"/>
              <a:gd name="T29" fmla="*/ 4 h 46"/>
              <a:gd name="T30" fmla="*/ 36 w 49"/>
              <a:gd name="T31" fmla="*/ 4 h 46"/>
              <a:gd name="T32" fmla="*/ 33 w 49"/>
              <a:gd name="T33" fmla="*/ 4 h 46"/>
              <a:gd name="T34" fmla="*/ 29 w 49"/>
              <a:gd name="T35" fmla="*/ 1 h 46"/>
              <a:gd name="T36" fmla="*/ 24 w 49"/>
              <a:gd name="T37" fmla="*/ 1 h 46"/>
              <a:gd name="T38" fmla="*/ 22 w 49"/>
              <a:gd name="T39" fmla="*/ 2 h 46"/>
              <a:gd name="T40" fmla="*/ 16 w 49"/>
              <a:gd name="T41" fmla="*/ 1 h 46"/>
              <a:gd name="T42" fmla="*/ 12 w 49"/>
              <a:gd name="T43" fmla="*/ 1 h 46"/>
              <a:gd name="T44" fmla="*/ 9 w 49"/>
              <a:gd name="T45" fmla="*/ 0 h 46"/>
              <a:gd name="T46" fmla="*/ 7 w 49"/>
              <a:gd name="T47" fmla="*/ 2 h 46"/>
              <a:gd name="T48" fmla="*/ 1 w 49"/>
              <a:gd name="T49" fmla="*/ 0 h 46"/>
              <a:gd name="T50" fmla="*/ 0 w 49"/>
              <a:gd name="T51" fmla="*/ 2 h 46"/>
              <a:gd name="T52" fmla="*/ 0 w 49"/>
              <a:gd name="T53" fmla="*/ 7 h 46"/>
              <a:gd name="T54" fmla="*/ 6 w 49"/>
              <a:gd name="T55" fmla="*/ 12 h 46"/>
              <a:gd name="T56" fmla="*/ 10 w 49"/>
              <a:gd name="T57" fmla="*/ 18 h 46"/>
              <a:gd name="T58" fmla="*/ 20 w 49"/>
              <a:gd name="T59" fmla="*/ 28 h 46"/>
              <a:gd name="T60" fmla="*/ 22 w 49"/>
              <a:gd name="T61" fmla="*/ 30 h 46"/>
              <a:gd name="T62" fmla="*/ 22 w 49"/>
              <a:gd name="T63" fmla="*/ 31 h 46"/>
              <a:gd name="T64" fmla="*/ 24 w 49"/>
              <a:gd name="T65" fmla="*/ 33 h 46"/>
              <a:gd name="T66" fmla="*/ 28 w 49"/>
              <a:gd name="T67" fmla="*/ 34 h 46"/>
              <a:gd name="T68" fmla="*/ 33 w 49"/>
              <a:gd name="T69" fmla="*/ 45 h 46"/>
              <a:gd name="T70" fmla="*/ 40 w 49"/>
              <a:gd name="T71" fmla="*/ 41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49" h="46">
                <a:moveTo>
                  <a:pt x="41" y="38"/>
                </a:moveTo>
                <a:cubicBezTo>
                  <a:pt x="43" y="35"/>
                  <a:pt x="43" y="35"/>
                  <a:pt x="43" y="35"/>
                </a:cubicBezTo>
                <a:cubicBezTo>
                  <a:pt x="44" y="35"/>
                  <a:pt x="44" y="35"/>
                  <a:pt x="44" y="35"/>
                </a:cubicBezTo>
                <a:cubicBezTo>
                  <a:pt x="44" y="37"/>
                  <a:pt x="44" y="37"/>
                  <a:pt x="44" y="37"/>
                </a:cubicBezTo>
                <a:cubicBezTo>
                  <a:pt x="46" y="37"/>
                  <a:pt x="46" y="37"/>
                  <a:pt x="46" y="37"/>
                </a:cubicBezTo>
                <a:cubicBezTo>
                  <a:pt x="47" y="37"/>
                  <a:pt x="47" y="37"/>
                  <a:pt x="47" y="37"/>
                </a:cubicBezTo>
                <a:cubicBezTo>
                  <a:pt x="49" y="35"/>
                  <a:pt x="49" y="35"/>
                  <a:pt x="49" y="35"/>
                </a:cubicBezTo>
                <a:cubicBezTo>
                  <a:pt x="49" y="35"/>
                  <a:pt x="49" y="35"/>
                  <a:pt x="49" y="35"/>
                </a:cubicBezTo>
                <a:cubicBezTo>
                  <a:pt x="47" y="34"/>
                  <a:pt x="47" y="34"/>
                  <a:pt x="47" y="34"/>
                </a:cubicBezTo>
                <a:cubicBezTo>
                  <a:pt x="49" y="33"/>
                  <a:pt x="49" y="33"/>
                  <a:pt x="49" y="33"/>
                </a:cubicBezTo>
                <a:cubicBezTo>
                  <a:pt x="49" y="31"/>
                  <a:pt x="49" y="31"/>
                  <a:pt x="49" y="31"/>
                </a:cubicBezTo>
                <a:cubicBezTo>
                  <a:pt x="47" y="31"/>
                  <a:pt x="47" y="31"/>
                  <a:pt x="47" y="31"/>
                </a:cubicBezTo>
                <a:cubicBezTo>
                  <a:pt x="44" y="30"/>
                  <a:pt x="44" y="30"/>
                  <a:pt x="44" y="30"/>
                </a:cubicBezTo>
                <a:cubicBezTo>
                  <a:pt x="42" y="28"/>
                  <a:pt x="42" y="28"/>
                  <a:pt x="42" y="28"/>
                </a:cubicBezTo>
                <a:cubicBezTo>
                  <a:pt x="40" y="28"/>
                  <a:pt x="40" y="28"/>
                  <a:pt x="40" y="28"/>
                </a:cubicBezTo>
                <a:cubicBezTo>
                  <a:pt x="37" y="24"/>
                  <a:pt x="37" y="24"/>
                  <a:pt x="37" y="24"/>
                </a:cubicBezTo>
                <a:cubicBezTo>
                  <a:pt x="34" y="22"/>
                  <a:pt x="34" y="22"/>
                  <a:pt x="34" y="22"/>
                </a:cubicBezTo>
                <a:cubicBezTo>
                  <a:pt x="37" y="22"/>
                  <a:pt x="37" y="22"/>
                  <a:pt x="37" y="22"/>
                </a:cubicBezTo>
                <a:cubicBezTo>
                  <a:pt x="42" y="21"/>
                  <a:pt x="42" y="21"/>
                  <a:pt x="42" y="21"/>
                </a:cubicBezTo>
                <a:cubicBezTo>
                  <a:pt x="40" y="20"/>
                  <a:pt x="40" y="20"/>
                  <a:pt x="40" y="20"/>
                </a:cubicBezTo>
                <a:cubicBezTo>
                  <a:pt x="39" y="17"/>
                  <a:pt x="39" y="17"/>
                  <a:pt x="39" y="17"/>
                </a:cubicBezTo>
                <a:cubicBezTo>
                  <a:pt x="42" y="17"/>
                  <a:pt x="42" y="17"/>
                  <a:pt x="42" y="17"/>
                </a:cubicBezTo>
                <a:cubicBezTo>
                  <a:pt x="42" y="15"/>
                  <a:pt x="42" y="15"/>
                  <a:pt x="42" y="15"/>
                </a:cubicBezTo>
                <a:cubicBezTo>
                  <a:pt x="37" y="12"/>
                  <a:pt x="37" y="12"/>
                  <a:pt x="37" y="12"/>
                </a:cubicBezTo>
                <a:cubicBezTo>
                  <a:pt x="37" y="11"/>
                  <a:pt x="37" y="11"/>
                  <a:pt x="37" y="11"/>
                </a:cubicBezTo>
                <a:cubicBezTo>
                  <a:pt x="37" y="10"/>
                  <a:pt x="37" y="10"/>
                  <a:pt x="37" y="10"/>
                </a:cubicBezTo>
                <a:cubicBezTo>
                  <a:pt x="39" y="7"/>
                  <a:pt x="39" y="7"/>
                  <a:pt x="39" y="7"/>
                </a:cubicBezTo>
                <a:cubicBezTo>
                  <a:pt x="39" y="5"/>
                  <a:pt x="39" y="5"/>
                  <a:pt x="39" y="5"/>
                </a:cubicBezTo>
                <a:cubicBezTo>
                  <a:pt x="39" y="4"/>
                  <a:pt x="39" y="4"/>
                  <a:pt x="39" y="4"/>
                </a:cubicBezTo>
                <a:cubicBezTo>
                  <a:pt x="39" y="4"/>
                  <a:pt x="39" y="4"/>
                  <a:pt x="39" y="4"/>
                </a:cubicBezTo>
                <a:cubicBezTo>
                  <a:pt x="37" y="4"/>
                  <a:pt x="37" y="4"/>
                  <a:pt x="37" y="4"/>
                </a:cubicBezTo>
                <a:cubicBezTo>
                  <a:pt x="36" y="4"/>
                  <a:pt x="36" y="4"/>
                  <a:pt x="36" y="4"/>
                </a:cubicBezTo>
                <a:cubicBezTo>
                  <a:pt x="34" y="5"/>
                  <a:pt x="34" y="5"/>
                  <a:pt x="34" y="5"/>
                </a:cubicBezTo>
                <a:cubicBezTo>
                  <a:pt x="33" y="4"/>
                  <a:pt x="33" y="4"/>
                  <a:pt x="33" y="4"/>
                </a:cubicBezTo>
                <a:cubicBezTo>
                  <a:pt x="32" y="2"/>
                  <a:pt x="32" y="2"/>
                  <a:pt x="32" y="2"/>
                </a:cubicBezTo>
                <a:cubicBezTo>
                  <a:pt x="29" y="1"/>
                  <a:pt x="29" y="1"/>
                  <a:pt x="29" y="1"/>
                </a:cubicBezTo>
                <a:cubicBezTo>
                  <a:pt x="26" y="2"/>
                  <a:pt x="26" y="2"/>
                  <a:pt x="26" y="2"/>
                </a:cubicBezTo>
                <a:cubicBezTo>
                  <a:pt x="24" y="1"/>
                  <a:pt x="24" y="1"/>
                  <a:pt x="24" y="1"/>
                </a:cubicBezTo>
                <a:cubicBezTo>
                  <a:pt x="23" y="2"/>
                  <a:pt x="23" y="2"/>
                  <a:pt x="23" y="2"/>
                </a:cubicBezTo>
                <a:cubicBezTo>
                  <a:pt x="22" y="2"/>
                  <a:pt x="22" y="2"/>
                  <a:pt x="22" y="2"/>
                </a:cubicBezTo>
                <a:cubicBezTo>
                  <a:pt x="20" y="1"/>
                  <a:pt x="20" y="1"/>
                  <a:pt x="20" y="1"/>
                </a:cubicBezTo>
                <a:cubicBezTo>
                  <a:pt x="16" y="1"/>
                  <a:pt x="16" y="1"/>
                  <a:pt x="16" y="1"/>
                </a:cubicBezTo>
                <a:cubicBezTo>
                  <a:pt x="13" y="0"/>
                  <a:pt x="13" y="0"/>
                  <a:pt x="13" y="0"/>
                </a:cubicBezTo>
                <a:cubicBezTo>
                  <a:pt x="12" y="1"/>
                  <a:pt x="12" y="1"/>
                  <a:pt x="12" y="1"/>
                </a:cubicBezTo>
                <a:cubicBezTo>
                  <a:pt x="10" y="0"/>
                  <a:pt x="10" y="0"/>
                  <a:pt x="10" y="0"/>
                </a:cubicBezTo>
                <a:cubicBezTo>
                  <a:pt x="9" y="0"/>
                  <a:pt x="9" y="0"/>
                  <a:pt x="9" y="0"/>
                </a:cubicBezTo>
                <a:cubicBezTo>
                  <a:pt x="7" y="1"/>
                  <a:pt x="7" y="1"/>
                  <a:pt x="7" y="1"/>
                </a:cubicBezTo>
                <a:cubicBezTo>
                  <a:pt x="7" y="2"/>
                  <a:pt x="7" y="2"/>
                  <a:pt x="7" y="2"/>
                </a:cubicBezTo>
                <a:cubicBezTo>
                  <a:pt x="4" y="2"/>
                  <a:pt x="4" y="2"/>
                  <a:pt x="4" y="2"/>
                </a:cubicBezTo>
                <a:cubicBezTo>
                  <a:pt x="1" y="0"/>
                  <a:pt x="1" y="0"/>
                  <a:pt x="1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"/>
                  <a:pt x="0" y="2"/>
                  <a:pt x="0" y="2"/>
                </a:cubicBezTo>
                <a:cubicBezTo>
                  <a:pt x="0" y="4"/>
                  <a:pt x="0" y="4"/>
                  <a:pt x="0" y="4"/>
                </a:cubicBezTo>
                <a:cubicBezTo>
                  <a:pt x="0" y="7"/>
                  <a:pt x="0" y="7"/>
                  <a:pt x="0" y="7"/>
                </a:cubicBezTo>
                <a:cubicBezTo>
                  <a:pt x="4" y="8"/>
                  <a:pt x="4" y="8"/>
                  <a:pt x="4" y="8"/>
                </a:cubicBezTo>
                <a:cubicBezTo>
                  <a:pt x="6" y="12"/>
                  <a:pt x="6" y="12"/>
                  <a:pt x="6" y="12"/>
                </a:cubicBezTo>
                <a:cubicBezTo>
                  <a:pt x="6" y="14"/>
                  <a:pt x="6" y="14"/>
                  <a:pt x="6" y="14"/>
                </a:cubicBezTo>
                <a:cubicBezTo>
                  <a:pt x="10" y="18"/>
                  <a:pt x="10" y="18"/>
                  <a:pt x="10" y="18"/>
                </a:cubicBezTo>
                <a:cubicBezTo>
                  <a:pt x="17" y="25"/>
                  <a:pt x="17" y="25"/>
                  <a:pt x="17" y="25"/>
                </a:cubicBezTo>
                <a:cubicBezTo>
                  <a:pt x="20" y="28"/>
                  <a:pt x="20" y="28"/>
                  <a:pt x="20" y="28"/>
                </a:cubicBezTo>
                <a:cubicBezTo>
                  <a:pt x="21" y="29"/>
                  <a:pt x="21" y="29"/>
                  <a:pt x="21" y="29"/>
                </a:cubicBezTo>
                <a:cubicBezTo>
                  <a:pt x="22" y="30"/>
                  <a:pt x="22" y="30"/>
                  <a:pt x="22" y="30"/>
                </a:cubicBezTo>
                <a:cubicBezTo>
                  <a:pt x="20" y="31"/>
                  <a:pt x="20" y="31"/>
                  <a:pt x="20" y="31"/>
                </a:cubicBezTo>
                <a:cubicBezTo>
                  <a:pt x="22" y="31"/>
                  <a:pt x="22" y="31"/>
                  <a:pt x="22" y="31"/>
                </a:cubicBezTo>
                <a:cubicBezTo>
                  <a:pt x="23" y="31"/>
                  <a:pt x="23" y="31"/>
                  <a:pt x="23" y="31"/>
                </a:cubicBezTo>
                <a:cubicBezTo>
                  <a:pt x="24" y="33"/>
                  <a:pt x="24" y="33"/>
                  <a:pt x="24" y="33"/>
                </a:cubicBezTo>
                <a:cubicBezTo>
                  <a:pt x="27" y="34"/>
                  <a:pt x="27" y="34"/>
                  <a:pt x="27" y="34"/>
                </a:cubicBezTo>
                <a:cubicBezTo>
                  <a:pt x="28" y="34"/>
                  <a:pt x="28" y="34"/>
                  <a:pt x="28" y="34"/>
                </a:cubicBezTo>
                <a:cubicBezTo>
                  <a:pt x="29" y="36"/>
                  <a:pt x="30" y="37"/>
                  <a:pt x="30" y="37"/>
                </a:cubicBezTo>
                <a:cubicBezTo>
                  <a:pt x="31" y="38"/>
                  <a:pt x="32" y="45"/>
                  <a:pt x="33" y="45"/>
                </a:cubicBezTo>
                <a:cubicBezTo>
                  <a:pt x="34" y="46"/>
                  <a:pt x="42" y="45"/>
                  <a:pt x="42" y="45"/>
                </a:cubicBezTo>
                <a:cubicBezTo>
                  <a:pt x="40" y="41"/>
                  <a:pt x="40" y="41"/>
                  <a:pt x="40" y="41"/>
                </a:cubicBezTo>
                <a:lnTo>
                  <a:pt x="41" y="38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9" name="Freeform 104"/>
          <p:cNvSpPr>
            <a:spLocks/>
          </p:cNvSpPr>
          <p:nvPr/>
        </p:nvSpPr>
        <p:spPr bwMode="auto">
          <a:xfrm>
            <a:off x="6274308" y="3190370"/>
            <a:ext cx="648587" cy="373568"/>
          </a:xfrm>
          <a:custGeom>
            <a:avLst/>
            <a:gdLst>
              <a:gd name="T0" fmla="*/ 73 w 76"/>
              <a:gd name="T1" fmla="*/ 15 h 42"/>
              <a:gd name="T2" fmla="*/ 68 w 76"/>
              <a:gd name="T3" fmla="*/ 10 h 42"/>
              <a:gd name="T4" fmla="*/ 61 w 76"/>
              <a:gd name="T5" fmla="*/ 6 h 42"/>
              <a:gd name="T6" fmla="*/ 55 w 76"/>
              <a:gd name="T7" fmla="*/ 4 h 42"/>
              <a:gd name="T8" fmla="*/ 49 w 76"/>
              <a:gd name="T9" fmla="*/ 0 h 42"/>
              <a:gd name="T10" fmla="*/ 45 w 76"/>
              <a:gd name="T11" fmla="*/ 0 h 42"/>
              <a:gd name="T12" fmla="*/ 32 w 76"/>
              <a:gd name="T13" fmla="*/ 0 h 42"/>
              <a:gd name="T14" fmla="*/ 24 w 76"/>
              <a:gd name="T15" fmla="*/ 0 h 42"/>
              <a:gd name="T16" fmla="*/ 9 w 76"/>
              <a:gd name="T17" fmla="*/ 0 h 42"/>
              <a:gd name="T18" fmla="*/ 2 w 76"/>
              <a:gd name="T19" fmla="*/ 4 h 42"/>
              <a:gd name="T20" fmla="*/ 0 w 76"/>
              <a:gd name="T21" fmla="*/ 6 h 42"/>
              <a:gd name="T22" fmla="*/ 4 w 76"/>
              <a:gd name="T23" fmla="*/ 15 h 42"/>
              <a:gd name="T24" fmla="*/ 8 w 76"/>
              <a:gd name="T25" fmla="*/ 19 h 42"/>
              <a:gd name="T26" fmla="*/ 13 w 76"/>
              <a:gd name="T27" fmla="*/ 21 h 42"/>
              <a:gd name="T28" fmla="*/ 27 w 76"/>
              <a:gd name="T29" fmla="*/ 23 h 42"/>
              <a:gd name="T30" fmla="*/ 28 w 76"/>
              <a:gd name="T31" fmla="*/ 29 h 42"/>
              <a:gd name="T32" fmla="*/ 32 w 76"/>
              <a:gd name="T33" fmla="*/ 38 h 42"/>
              <a:gd name="T34" fmla="*/ 35 w 76"/>
              <a:gd name="T35" fmla="*/ 42 h 42"/>
              <a:gd name="T36" fmla="*/ 37 w 76"/>
              <a:gd name="T37" fmla="*/ 42 h 42"/>
              <a:gd name="T38" fmla="*/ 40 w 76"/>
              <a:gd name="T39" fmla="*/ 42 h 42"/>
              <a:gd name="T40" fmla="*/ 45 w 76"/>
              <a:gd name="T41" fmla="*/ 42 h 42"/>
              <a:gd name="T42" fmla="*/ 49 w 76"/>
              <a:gd name="T43" fmla="*/ 42 h 42"/>
              <a:gd name="T44" fmla="*/ 53 w 76"/>
              <a:gd name="T45" fmla="*/ 38 h 42"/>
              <a:gd name="T46" fmla="*/ 57 w 76"/>
              <a:gd name="T47" fmla="*/ 38 h 42"/>
              <a:gd name="T48" fmla="*/ 61 w 76"/>
              <a:gd name="T49" fmla="*/ 37 h 42"/>
              <a:gd name="T50" fmla="*/ 63 w 76"/>
              <a:gd name="T51" fmla="*/ 38 h 42"/>
              <a:gd name="T52" fmla="*/ 65 w 76"/>
              <a:gd name="T53" fmla="*/ 37 h 42"/>
              <a:gd name="T54" fmla="*/ 61 w 76"/>
              <a:gd name="T55" fmla="*/ 34 h 42"/>
              <a:gd name="T56" fmla="*/ 65 w 76"/>
              <a:gd name="T57" fmla="*/ 29 h 42"/>
              <a:gd name="T58" fmla="*/ 65 w 76"/>
              <a:gd name="T59" fmla="*/ 26 h 42"/>
              <a:gd name="T60" fmla="*/ 71 w 76"/>
              <a:gd name="T61" fmla="*/ 23 h 42"/>
              <a:gd name="T62" fmla="*/ 75 w 76"/>
              <a:gd name="T63" fmla="*/ 21 h 42"/>
              <a:gd name="T64" fmla="*/ 72 w 76"/>
              <a:gd name="T65" fmla="*/ 17 h 42"/>
              <a:gd name="T66" fmla="*/ 72 w 76"/>
              <a:gd name="T67" fmla="*/ 17 h 42"/>
              <a:gd name="T68" fmla="*/ 72 w 76"/>
              <a:gd name="T69" fmla="*/ 17 h 42"/>
              <a:gd name="T70" fmla="*/ 72 w 76"/>
              <a:gd name="T71" fmla="*/ 17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76" h="42">
                <a:moveTo>
                  <a:pt x="72" y="17"/>
                </a:moveTo>
                <a:lnTo>
                  <a:pt x="73" y="15"/>
                </a:lnTo>
                <a:lnTo>
                  <a:pt x="75" y="11"/>
                </a:lnTo>
                <a:lnTo>
                  <a:pt x="68" y="10"/>
                </a:lnTo>
                <a:lnTo>
                  <a:pt x="65" y="8"/>
                </a:lnTo>
                <a:lnTo>
                  <a:pt x="61" y="6"/>
                </a:lnTo>
                <a:lnTo>
                  <a:pt x="59" y="4"/>
                </a:lnTo>
                <a:lnTo>
                  <a:pt x="55" y="4"/>
                </a:lnTo>
                <a:lnTo>
                  <a:pt x="53" y="2"/>
                </a:lnTo>
                <a:lnTo>
                  <a:pt x="49" y="0"/>
                </a:lnTo>
                <a:lnTo>
                  <a:pt x="48" y="0"/>
                </a:lnTo>
                <a:lnTo>
                  <a:pt x="45" y="0"/>
                </a:lnTo>
                <a:lnTo>
                  <a:pt x="40" y="2"/>
                </a:lnTo>
                <a:lnTo>
                  <a:pt x="32" y="0"/>
                </a:lnTo>
                <a:lnTo>
                  <a:pt x="28" y="0"/>
                </a:lnTo>
                <a:lnTo>
                  <a:pt x="24" y="0"/>
                </a:lnTo>
                <a:lnTo>
                  <a:pt x="17" y="0"/>
                </a:lnTo>
                <a:lnTo>
                  <a:pt x="9" y="0"/>
                </a:lnTo>
                <a:lnTo>
                  <a:pt x="4" y="2"/>
                </a:lnTo>
                <a:lnTo>
                  <a:pt x="2" y="4"/>
                </a:lnTo>
                <a:lnTo>
                  <a:pt x="0" y="5"/>
                </a:lnTo>
                <a:lnTo>
                  <a:pt x="0" y="6"/>
                </a:lnTo>
                <a:lnTo>
                  <a:pt x="2" y="13"/>
                </a:lnTo>
                <a:lnTo>
                  <a:pt x="4" y="15"/>
                </a:lnTo>
                <a:lnTo>
                  <a:pt x="5" y="19"/>
                </a:lnTo>
                <a:lnTo>
                  <a:pt x="8" y="19"/>
                </a:lnTo>
                <a:lnTo>
                  <a:pt x="9" y="19"/>
                </a:lnTo>
                <a:lnTo>
                  <a:pt x="13" y="21"/>
                </a:lnTo>
                <a:lnTo>
                  <a:pt x="21" y="23"/>
                </a:lnTo>
                <a:lnTo>
                  <a:pt x="27" y="23"/>
                </a:lnTo>
                <a:lnTo>
                  <a:pt x="31" y="26"/>
                </a:lnTo>
                <a:lnTo>
                  <a:pt x="28" y="29"/>
                </a:lnTo>
                <a:lnTo>
                  <a:pt x="31" y="37"/>
                </a:lnTo>
                <a:lnTo>
                  <a:pt x="32" y="38"/>
                </a:lnTo>
                <a:lnTo>
                  <a:pt x="35" y="42"/>
                </a:lnTo>
                <a:lnTo>
                  <a:pt x="35" y="42"/>
                </a:lnTo>
                <a:lnTo>
                  <a:pt x="36" y="42"/>
                </a:lnTo>
                <a:lnTo>
                  <a:pt x="37" y="42"/>
                </a:lnTo>
                <a:lnTo>
                  <a:pt x="39" y="42"/>
                </a:lnTo>
                <a:lnTo>
                  <a:pt x="40" y="42"/>
                </a:lnTo>
                <a:lnTo>
                  <a:pt x="44" y="42"/>
                </a:lnTo>
                <a:lnTo>
                  <a:pt x="45" y="42"/>
                </a:lnTo>
                <a:lnTo>
                  <a:pt x="48" y="42"/>
                </a:lnTo>
                <a:lnTo>
                  <a:pt x="49" y="42"/>
                </a:lnTo>
                <a:lnTo>
                  <a:pt x="51" y="39"/>
                </a:lnTo>
                <a:lnTo>
                  <a:pt x="53" y="38"/>
                </a:lnTo>
                <a:lnTo>
                  <a:pt x="55" y="38"/>
                </a:lnTo>
                <a:lnTo>
                  <a:pt x="57" y="38"/>
                </a:lnTo>
                <a:lnTo>
                  <a:pt x="59" y="37"/>
                </a:lnTo>
                <a:lnTo>
                  <a:pt x="61" y="37"/>
                </a:lnTo>
                <a:lnTo>
                  <a:pt x="63" y="37"/>
                </a:lnTo>
                <a:lnTo>
                  <a:pt x="63" y="38"/>
                </a:lnTo>
                <a:lnTo>
                  <a:pt x="65" y="38"/>
                </a:lnTo>
                <a:lnTo>
                  <a:pt x="65" y="37"/>
                </a:lnTo>
                <a:lnTo>
                  <a:pt x="63" y="34"/>
                </a:lnTo>
                <a:lnTo>
                  <a:pt x="61" y="34"/>
                </a:lnTo>
                <a:lnTo>
                  <a:pt x="63" y="33"/>
                </a:lnTo>
                <a:lnTo>
                  <a:pt x="65" y="29"/>
                </a:lnTo>
                <a:lnTo>
                  <a:pt x="65" y="27"/>
                </a:lnTo>
                <a:lnTo>
                  <a:pt x="65" y="26"/>
                </a:lnTo>
                <a:lnTo>
                  <a:pt x="68" y="25"/>
                </a:lnTo>
                <a:lnTo>
                  <a:pt x="71" y="23"/>
                </a:lnTo>
                <a:lnTo>
                  <a:pt x="72" y="21"/>
                </a:lnTo>
                <a:lnTo>
                  <a:pt x="75" y="21"/>
                </a:lnTo>
                <a:lnTo>
                  <a:pt x="76" y="19"/>
                </a:lnTo>
                <a:lnTo>
                  <a:pt x="72" y="17"/>
                </a:lnTo>
                <a:lnTo>
                  <a:pt x="72" y="17"/>
                </a:lnTo>
                <a:lnTo>
                  <a:pt x="72" y="17"/>
                </a:lnTo>
                <a:lnTo>
                  <a:pt x="72" y="17"/>
                </a:lnTo>
                <a:lnTo>
                  <a:pt x="72" y="17"/>
                </a:lnTo>
                <a:lnTo>
                  <a:pt x="72" y="17"/>
                </a:lnTo>
                <a:lnTo>
                  <a:pt x="72" y="17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80" name="Freeform 105"/>
          <p:cNvSpPr>
            <a:spLocks/>
          </p:cNvSpPr>
          <p:nvPr/>
        </p:nvSpPr>
        <p:spPr bwMode="auto">
          <a:xfrm>
            <a:off x="6257238" y="2941328"/>
            <a:ext cx="819276" cy="346882"/>
          </a:xfrm>
          <a:custGeom>
            <a:avLst/>
            <a:gdLst>
              <a:gd name="T0" fmla="*/ 6 w 96"/>
              <a:gd name="T1" fmla="*/ 30 h 39"/>
              <a:gd name="T2" fmla="*/ 19 w 96"/>
              <a:gd name="T3" fmla="*/ 28 h 39"/>
              <a:gd name="T4" fmla="*/ 30 w 96"/>
              <a:gd name="T5" fmla="*/ 28 h 39"/>
              <a:gd name="T6" fmla="*/ 42 w 96"/>
              <a:gd name="T7" fmla="*/ 30 h 39"/>
              <a:gd name="T8" fmla="*/ 50 w 96"/>
              <a:gd name="T9" fmla="*/ 28 h 39"/>
              <a:gd name="T10" fmla="*/ 55 w 96"/>
              <a:gd name="T11" fmla="*/ 30 h 39"/>
              <a:gd name="T12" fmla="*/ 61 w 96"/>
              <a:gd name="T13" fmla="*/ 32 h 39"/>
              <a:gd name="T14" fmla="*/ 67 w 96"/>
              <a:gd name="T15" fmla="*/ 36 h 39"/>
              <a:gd name="T16" fmla="*/ 77 w 96"/>
              <a:gd name="T17" fmla="*/ 39 h 39"/>
              <a:gd name="T18" fmla="*/ 86 w 96"/>
              <a:gd name="T19" fmla="*/ 38 h 39"/>
              <a:gd name="T20" fmla="*/ 90 w 96"/>
              <a:gd name="T21" fmla="*/ 36 h 39"/>
              <a:gd name="T22" fmla="*/ 95 w 96"/>
              <a:gd name="T23" fmla="*/ 32 h 39"/>
              <a:gd name="T24" fmla="*/ 96 w 96"/>
              <a:gd name="T25" fmla="*/ 32 h 39"/>
              <a:gd name="T26" fmla="*/ 95 w 96"/>
              <a:gd name="T27" fmla="*/ 26 h 39"/>
              <a:gd name="T28" fmla="*/ 90 w 96"/>
              <a:gd name="T29" fmla="*/ 21 h 39"/>
              <a:gd name="T30" fmla="*/ 87 w 96"/>
              <a:gd name="T31" fmla="*/ 18 h 39"/>
              <a:gd name="T32" fmla="*/ 87 w 96"/>
              <a:gd name="T33" fmla="*/ 13 h 39"/>
              <a:gd name="T34" fmla="*/ 82 w 96"/>
              <a:gd name="T35" fmla="*/ 9 h 39"/>
              <a:gd name="T36" fmla="*/ 73 w 96"/>
              <a:gd name="T37" fmla="*/ 8 h 39"/>
              <a:gd name="T38" fmla="*/ 67 w 96"/>
              <a:gd name="T39" fmla="*/ 5 h 39"/>
              <a:gd name="T40" fmla="*/ 53 w 96"/>
              <a:gd name="T41" fmla="*/ 0 h 39"/>
              <a:gd name="T42" fmla="*/ 46 w 96"/>
              <a:gd name="T43" fmla="*/ 1 h 39"/>
              <a:gd name="T44" fmla="*/ 42 w 96"/>
              <a:gd name="T45" fmla="*/ 8 h 39"/>
              <a:gd name="T46" fmla="*/ 42 w 96"/>
              <a:gd name="T47" fmla="*/ 13 h 39"/>
              <a:gd name="T48" fmla="*/ 37 w 96"/>
              <a:gd name="T49" fmla="*/ 17 h 39"/>
              <a:gd name="T50" fmla="*/ 29 w 96"/>
              <a:gd name="T51" fmla="*/ 14 h 39"/>
              <a:gd name="T52" fmla="*/ 19 w 96"/>
              <a:gd name="T53" fmla="*/ 5 h 39"/>
              <a:gd name="T54" fmla="*/ 15 w 96"/>
              <a:gd name="T55" fmla="*/ 5 h 39"/>
              <a:gd name="T56" fmla="*/ 7 w 96"/>
              <a:gd name="T57" fmla="*/ 9 h 39"/>
              <a:gd name="T58" fmla="*/ 4 w 96"/>
              <a:gd name="T59" fmla="*/ 17 h 39"/>
              <a:gd name="T60" fmla="*/ 0 w 96"/>
              <a:gd name="T61" fmla="*/ 22 h 39"/>
              <a:gd name="T62" fmla="*/ 0 w 96"/>
              <a:gd name="T63" fmla="*/ 28 h 39"/>
              <a:gd name="T64" fmla="*/ 0 w 96"/>
              <a:gd name="T65" fmla="*/ 32 h 39"/>
              <a:gd name="T66" fmla="*/ 2 w 96"/>
              <a:gd name="T67" fmla="*/ 33 h 39"/>
              <a:gd name="T68" fmla="*/ 4 w 96"/>
              <a:gd name="T69" fmla="*/ 32 h 39"/>
              <a:gd name="T70" fmla="*/ 4 w 96"/>
              <a:gd name="T71" fmla="*/ 32 h 39"/>
              <a:gd name="T72" fmla="*/ 4 w 96"/>
              <a:gd name="T73" fmla="*/ 32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96" h="39">
                <a:moveTo>
                  <a:pt x="4" y="32"/>
                </a:moveTo>
                <a:lnTo>
                  <a:pt x="6" y="30"/>
                </a:lnTo>
                <a:lnTo>
                  <a:pt x="11" y="28"/>
                </a:lnTo>
                <a:lnTo>
                  <a:pt x="19" y="28"/>
                </a:lnTo>
                <a:lnTo>
                  <a:pt x="26" y="28"/>
                </a:lnTo>
                <a:lnTo>
                  <a:pt x="30" y="28"/>
                </a:lnTo>
                <a:lnTo>
                  <a:pt x="34" y="28"/>
                </a:lnTo>
                <a:lnTo>
                  <a:pt x="42" y="30"/>
                </a:lnTo>
                <a:lnTo>
                  <a:pt x="47" y="28"/>
                </a:lnTo>
                <a:lnTo>
                  <a:pt x="50" y="28"/>
                </a:lnTo>
                <a:lnTo>
                  <a:pt x="51" y="28"/>
                </a:lnTo>
                <a:lnTo>
                  <a:pt x="55" y="30"/>
                </a:lnTo>
                <a:lnTo>
                  <a:pt x="57" y="32"/>
                </a:lnTo>
                <a:lnTo>
                  <a:pt x="61" y="32"/>
                </a:lnTo>
                <a:lnTo>
                  <a:pt x="63" y="34"/>
                </a:lnTo>
                <a:lnTo>
                  <a:pt x="67" y="36"/>
                </a:lnTo>
                <a:lnTo>
                  <a:pt x="70" y="38"/>
                </a:lnTo>
                <a:lnTo>
                  <a:pt x="77" y="39"/>
                </a:lnTo>
                <a:lnTo>
                  <a:pt x="81" y="38"/>
                </a:lnTo>
                <a:lnTo>
                  <a:pt x="86" y="38"/>
                </a:lnTo>
                <a:lnTo>
                  <a:pt x="87" y="38"/>
                </a:lnTo>
                <a:lnTo>
                  <a:pt x="90" y="36"/>
                </a:lnTo>
                <a:lnTo>
                  <a:pt x="94" y="32"/>
                </a:lnTo>
                <a:lnTo>
                  <a:pt x="95" y="32"/>
                </a:lnTo>
                <a:lnTo>
                  <a:pt x="96" y="33"/>
                </a:lnTo>
                <a:lnTo>
                  <a:pt x="96" y="32"/>
                </a:lnTo>
                <a:lnTo>
                  <a:pt x="95" y="30"/>
                </a:lnTo>
                <a:lnTo>
                  <a:pt x="95" y="26"/>
                </a:lnTo>
                <a:lnTo>
                  <a:pt x="91" y="22"/>
                </a:lnTo>
                <a:lnTo>
                  <a:pt x="90" y="21"/>
                </a:lnTo>
                <a:lnTo>
                  <a:pt x="87" y="21"/>
                </a:lnTo>
                <a:lnTo>
                  <a:pt x="87" y="18"/>
                </a:lnTo>
                <a:lnTo>
                  <a:pt x="87" y="14"/>
                </a:lnTo>
                <a:lnTo>
                  <a:pt x="87" y="13"/>
                </a:lnTo>
                <a:lnTo>
                  <a:pt x="86" y="10"/>
                </a:lnTo>
                <a:lnTo>
                  <a:pt x="82" y="9"/>
                </a:lnTo>
                <a:lnTo>
                  <a:pt x="78" y="8"/>
                </a:lnTo>
                <a:lnTo>
                  <a:pt x="73" y="8"/>
                </a:lnTo>
                <a:lnTo>
                  <a:pt x="70" y="8"/>
                </a:lnTo>
                <a:lnTo>
                  <a:pt x="67" y="5"/>
                </a:lnTo>
                <a:lnTo>
                  <a:pt x="59" y="1"/>
                </a:lnTo>
                <a:lnTo>
                  <a:pt x="53" y="0"/>
                </a:lnTo>
                <a:lnTo>
                  <a:pt x="50" y="0"/>
                </a:lnTo>
                <a:lnTo>
                  <a:pt x="46" y="1"/>
                </a:lnTo>
                <a:lnTo>
                  <a:pt x="42" y="4"/>
                </a:lnTo>
                <a:lnTo>
                  <a:pt x="42" y="8"/>
                </a:lnTo>
                <a:lnTo>
                  <a:pt x="43" y="10"/>
                </a:lnTo>
                <a:lnTo>
                  <a:pt x="42" y="13"/>
                </a:lnTo>
                <a:lnTo>
                  <a:pt x="39" y="14"/>
                </a:lnTo>
                <a:lnTo>
                  <a:pt x="37" y="17"/>
                </a:lnTo>
                <a:lnTo>
                  <a:pt x="33" y="17"/>
                </a:lnTo>
                <a:lnTo>
                  <a:pt x="29" y="14"/>
                </a:lnTo>
                <a:lnTo>
                  <a:pt x="25" y="10"/>
                </a:lnTo>
                <a:lnTo>
                  <a:pt x="19" y="5"/>
                </a:lnTo>
                <a:lnTo>
                  <a:pt x="17" y="5"/>
                </a:lnTo>
                <a:lnTo>
                  <a:pt x="15" y="5"/>
                </a:lnTo>
                <a:lnTo>
                  <a:pt x="11" y="8"/>
                </a:lnTo>
                <a:lnTo>
                  <a:pt x="7" y="9"/>
                </a:lnTo>
                <a:lnTo>
                  <a:pt x="6" y="13"/>
                </a:lnTo>
                <a:lnTo>
                  <a:pt x="4" y="17"/>
                </a:lnTo>
                <a:lnTo>
                  <a:pt x="2" y="21"/>
                </a:lnTo>
                <a:lnTo>
                  <a:pt x="0" y="22"/>
                </a:lnTo>
                <a:lnTo>
                  <a:pt x="0" y="26"/>
                </a:lnTo>
                <a:lnTo>
                  <a:pt x="0" y="28"/>
                </a:lnTo>
                <a:lnTo>
                  <a:pt x="0" y="30"/>
                </a:lnTo>
                <a:lnTo>
                  <a:pt x="0" y="32"/>
                </a:lnTo>
                <a:lnTo>
                  <a:pt x="2" y="34"/>
                </a:lnTo>
                <a:lnTo>
                  <a:pt x="2" y="33"/>
                </a:lnTo>
                <a:lnTo>
                  <a:pt x="4" y="32"/>
                </a:lnTo>
                <a:lnTo>
                  <a:pt x="4" y="32"/>
                </a:lnTo>
                <a:lnTo>
                  <a:pt x="4" y="32"/>
                </a:lnTo>
                <a:lnTo>
                  <a:pt x="4" y="32"/>
                </a:lnTo>
                <a:lnTo>
                  <a:pt x="4" y="32"/>
                </a:lnTo>
                <a:lnTo>
                  <a:pt x="4" y="32"/>
                </a:lnTo>
                <a:lnTo>
                  <a:pt x="4" y="32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81" name="Freeform 106"/>
          <p:cNvSpPr>
            <a:spLocks noEditPoints="1"/>
          </p:cNvSpPr>
          <p:nvPr/>
        </p:nvSpPr>
        <p:spPr bwMode="auto">
          <a:xfrm>
            <a:off x="6163356" y="3341581"/>
            <a:ext cx="375502" cy="177888"/>
          </a:xfrm>
          <a:custGeom>
            <a:avLst/>
            <a:gdLst>
              <a:gd name="T0" fmla="*/ 13 w 44"/>
              <a:gd name="T1" fmla="*/ 2 h 20"/>
              <a:gd name="T2" fmla="*/ 11 w 44"/>
              <a:gd name="T3" fmla="*/ 6 h 20"/>
              <a:gd name="T4" fmla="*/ 17 w 44"/>
              <a:gd name="T5" fmla="*/ 0 h 20"/>
              <a:gd name="T6" fmla="*/ 13 w 44"/>
              <a:gd name="T7" fmla="*/ 2 h 20"/>
              <a:gd name="T8" fmla="*/ 13 w 44"/>
              <a:gd name="T9" fmla="*/ 2 h 20"/>
              <a:gd name="T10" fmla="*/ 13 w 44"/>
              <a:gd name="T11" fmla="*/ 2 h 20"/>
              <a:gd name="T12" fmla="*/ 13 w 44"/>
              <a:gd name="T13" fmla="*/ 2 h 20"/>
              <a:gd name="T14" fmla="*/ 13 w 44"/>
              <a:gd name="T15" fmla="*/ 2 h 20"/>
              <a:gd name="T16" fmla="*/ 13 w 44"/>
              <a:gd name="T17" fmla="*/ 2 h 20"/>
              <a:gd name="T18" fmla="*/ 13 w 44"/>
              <a:gd name="T19" fmla="*/ 2 h 20"/>
              <a:gd name="T20" fmla="*/ 44 w 44"/>
              <a:gd name="T21" fmla="*/ 9 h 20"/>
              <a:gd name="T22" fmla="*/ 40 w 44"/>
              <a:gd name="T23" fmla="*/ 6 h 20"/>
              <a:gd name="T24" fmla="*/ 34 w 44"/>
              <a:gd name="T25" fmla="*/ 6 h 20"/>
              <a:gd name="T26" fmla="*/ 26 w 44"/>
              <a:gd name="T27" fmla="*/ 4 h 20"/>
              <a:gd name="T28" fmla="*/ 22 w 44"/>
              <a:gd name="T29" fmla="*/ 2 h 20"/>
              <a:gd name="T30" fmla="*/ 21 w 44"/>
              <a:gd name="T31" fmla="*/ 2 h 20"/>
              <a:gd name="T32" fmla="*/ 18 w 44"/>
              <a:gd name="T33" fmla="*/ 4 h 20"/>
              <a:gd name="T34" fmla="*/ 18 w 44"/>
              <a:gd name="T35" fmla="*/ 8 h 20"/>
              <a:gd name="T36" fmla="*/ 17 w 44"/>
              <a:gd name="T37" fmla="*/ 8 h 20"/>
              <a:gd name="T38" fmla="*/ 9 w 44"/>
              <a:gd name="T39" fmla="*/ 8 h 20"/>
              <a:gd name="T40" fmla="*/ 11 w 44"/>
              <a:gd name="T41" fmla="*/ 6 h 20"/>
              <a:gd name="T42" fmla="*/ 7 w 44"/>
              <a:gd name="T43" fmla="*/ 8 h 20"/>
              <a:gd name="T44" fmla="*/ 4 w 44"/>
              <a:gd name="T45" fmla="*/ 8 h 20"/>
              <a:gd name="T46" fmla="*/ 1 w 44"/>
              <a:gd name="T47" fmla="*/ 8 h 20"/>
              <a:gd name="T48" fmla="*/ 1 w 44"/>
              <a:gd name="T49" fmla="*/ 9 h 20"/>
              <a:gd name="T50" fmla="*/ 0 w 44"/>
              <a:gd name="T51" fmla="*/ 13 h 20"/>
              <a:gd name="T52" fmla="*/ 1 w 44"/>
              <a:gd name="T53" fmla="*/ 12 h 20"/>
              <a:gd name="T54" fmla="*/ 7 w 44"/>
              <a:gd name="T55" fmla="*/ 12 h 20"/>
              <a:gd name="T56" fmla="*/ 5 w 44"/>
              <a:gd name="T57" fmla="*/ 13 h 20"/>
              <a:gd name="T58" fmla="*/ 4 w 44"/>
              <a:gd name="T59" fmla="*/ 13 h 20"/>
              <a:gd name="T60" fmla="*/ 0 w 44"/>
              <a:gd name="T61" fmla="*/ 17 h 20"/>
              <a:gd name="T62" fmla="*/ 1 w 44"/>
              <a:gd name="T63" fmla="*/ 17 h 20"/>
              <a:gd name="T64" fmla="*/ 11 w 44"/>
              <a:gd name="T65" fmla="*/ 17 h 20"/>
              <a:gd name="T66" fmla="*/ 24 w 44"/>
              <a:gd name="T67" fmla="*/ 20 h 20"/>
              <a:gd name="T68" fmla="*/ 40 w 44"/>
              <a:gd name="T69" fmla="*/ 20 h 20"/>
              <a:gd name="T70" fmla="*/ 44 w 44"/>
              <a:gd name="T71" fmla="*/ 20 h 20"/>
              <a:gd name="T72" fmla="*/ 41 w 44"/>
              <a:gd name="T73" fmla="*/ 12 h 20"/>
              <a:gd name="T74" fmla="*/ 44 w 44"/>
              <a:gd name="T75" fmla="*/ 9 h 20"/>
              <a:gd name="T76" fmla="*/ 44 w 44"/>
              <a:gd name="T77" fmla="*/ 9 h 20"/>
              <a:gd name="T78" fmla="*/ 44 w 44"/>
              <a:gd name="T79" fmla="*/ 9 h 20"/>
              <a:gd name="T80" fmla="*/ 44 w 44"/>
              <a:gd name="T81" fmla="*/ 9 h 20"/>
              <a:gd name="T82" fmla="*/ 44 w 44"/>
              <a:gd name="T83" fmla="*/ 9 h 20"/>
              <a:gd name="T84" fmla="*/ 44 w 44"/>
              <a:gd name="T85" fmla="*/ 9 h 20"/>
              <a:gd name="T86" fmla="*/ 44 w 44"/>
              <a:gd name="T87" fmla="*/ 9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4" h="20">
                <a:moveTo>
                  <a:pt x="13" y="2"/>
                </a:moveTo>
                <a:lnTo>
                  <a:pt x="11" y="6"/>
                </a:lnTo>
                <a:lnTo>
                  <a:pt x="17" y="0"/>
                </a:lnTo>
                <a:lnTo>
                  <a:pt x="13" y="2"/>
                </a:lnTo>
                <a:lnTo>
                  <a:pt x="13" y="2"/>
                </a:lnTo>
                <a:lnTo>
                  <a:pt x="13" y="2"/>
                </a:lnTo>
                <a:lnTo>
                  <a:pt x="13" y="2"/>
                </a:lnTo>
                <a:lnTo>
                  <a:pt x="13" y="2"/>
                </a:lnTo>
                <a:lnTo>
                  <a:pt x="13" y="2"/>
                </a:lnTo>
                <a:lnTo>
                  <a:pt x="13" y="2"/>
                </a:lnTo>
                <a:close/>
                <a:moveTo>
                  <a:pt x="44" y="9"/>
                </a:moveTo>
                <a:lnTo>
                  <a:pt x="40" y="6"/>
                </a:lnTo>
                <a:lnTo>
                  <a:pt x="34" y="6"/>
                </a:lnTo>
                <a:lnTo>
                  <a:pt x="26" y="4"/>
                </a:lnTo>
                <a:lnTo>
                  <a:pt x="22" y="2"/>
                </a:lnTo>
                <a:lnTo>
                  <a:pt x="21" y="2"/>
                </a:lnTo>
                <a:lnTo>
                  <a:pt x="18" y="4"/>
                </a:lnTo>
                <a:lnTo>
                  <a:pt x="18" y="8"/>
                </a:lnTo>
                <a:lnTo>
                  <a:pt x="17" y="8"/>
                </a:lnTo>
                <a:lnTo>
                  <a:pt x="9" y="8"/>
                </a:lnTo>
                <a:lnTo>
                  <a:pt x="11" y="6"/>
                </a:lnTo>
                <a:lnTo>
                  <a:pt x="7" y="8"/>
                </a:lnTo>
                <a:lnTo>
                  <a:pt x="4" y="8"/>
                </a:lnTo>
                <a:lnTo>
                  <a:pt x="1" y="8"/>
                </a:lnTo>
                <a:lnTo>
                  <a:pt x="1" y="9"/>
                </a:lnTo>
                <a:lnTo>
                  <a:pt x="0" y="13"/>
                </a:lnTo>
                <a:lnTo>
                  <a:pt x="1" y="12"/>
                </a:lnTo>
                <a:lnTo>
                  <a:pt x="7" y="12"/>
                </a:lnTo>
                <a:lnTo>
                  <a:pt x="5" y="13"/>
                </a:lnTo>
                <a:lnTo>
                  <a:pt x="4" y="13"/>
                </a:lnTo>
                <a:lnTo>
                  <a:pt x="0" y="17"/>
                </a:lnTo>
                <a:lnTo>
                  <a:pt x="1" y="17"/>
                </a:lnTo>
                <a:lnTo>
                  <a:pt x="11" y="17"/>
                </a:lnTo>
                <a:lnTo>
                  <a:pt x="24" y="20"/>
                </a:lnTo>
                <a:lnTo>
                  <a:pt x="40" y="20"/>
                </a:lnTo>
                <a:lnTo>
                  <a:pt x="44" y="20"/>
                </a:lnTo>
                <a:lnTo>
                  <a:pt x="41" y="12"/>
                </a:lnTo>
                <a:lnTo>
                  <a:pt x="44" y="9"/>
                </a:lnTo>
                <a:lnTo>
                  <a:pt x="44" y="9"/>
                </a:lnTo>
                <a:lnTo>
                  <a:pt x="44" y="9"/>
                </a:lnTo>
                <a:lnTo>
                  <a:pt x="44" y="9"/>
                </a:lnTo>
                <a:lnTo>
                  <a:pt x="44" y="9"/>
                </a:lnTo>
                <a:lnTo>
                  <a:pt x="44" y="9"/>
                </a:lnTo>
                <a:lnTo>
                  <a:pt x="44" y="9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82" name="Freeform 107"/>
          <p:cNvSpPr>
            <a:spLocks/>
          </p:cNvSpPr>
          <p:nvPr/>
        </p:nvSpPr>
        <p:spPr bwMode="auto">
          <a:xfrm>
            <a:off x="5497699" y="3421629"/>
            <a:ext cx="1186234" cy="898322"/>
          </a:xfrm>
          <a:custGeom>
            <a:avLst/>
            <a:gdLst>
              <a:gd name="T0" fmla="*/ 136 w 139"/>
              <a:gd name="T1" fmla="*/ 66 h 101"/>
              <a:gd name="T2" fmla="*/ 131 w 139"/>
              <a:gd name="T3" fmla="*/ 57 h 101"/>
              <a:gd name="T4" fmla="*/ 131 w 139"/>
              <a:gd name="T5" fmla="*/ 53 h 101"/>
              <a:gd name="T6" fmla="*/ 127 w 139"/>
              <a:gd name="T7" fmla="*/ 47 h 101"/>
              <a:gd name="T8" fmla="*/ 127 w 139"/>
              <a:gd name="T9" fmla="*/ 41 h 101"/>
              <a:gd name="T10" fmla="*/ 132 w 139"/>
              <a:gd name="T11" fmla="*/ 37 h 101"/>
              <a:gd name="T12" fmla="*/ 128 w 139"/>
              <a:gd name="T13" fmla="*/ 21 h 101"/>
              <a:gd name="T14" fmla="*/ 126 w 139"/>
              <a:gd name="T15" fmla="*/ 16 h 101"/>
              <a:gd name="T16" fmla="*/ 122 w 139"/>
              <a:gd name="T17" fmla="*/ 11 h 101"/>
              <a:gd name="T18" fmla="*/ 89 w 139"/>
              <a:gd name="T19" fmla="*/ 8 h 101"/>
              <a:gd name="T20" fmla="*/ 75 w 139"/>
              <a:gd name="T21" fmla="*/ 8 h 101"/>
              <a:gd name="T22" fmla="*/ 69 w 139"/>
              <a:gd name="T23" fmla="*/ 11 h 101"/>
              <a:gd name="T24" fmla="*/ 58 w 139"/>
              <a:gd name="T25" fmla="*/ 7 h 101"/>
              <a:gd name="T26" fmla="*/ 61 w 139"/>
              <a:gd name="T27" fmla="*/ 3 h 101"/>
              <a:gd name="T28" fmla="*/ 43 w 139"/>
              <a:gd name="T29" fmla="*/ 3 h 101"/>
              <a:gd name="T30" fmla="*/ 27 w 139"/>
              <a:gd name="T31" fmla="*/ 8 h 101"/>
              <a:gd name="T32" fmla="*/ 13 w 139"/>
              <a:gd name="T33" fmla="*/ 12 h 101"/>
              <a:gd name="T34" fmla="*/ 5 w 139"/>
              <a:gd name="T35" fmla="*/ 17 h 101"/>
              <a:gd name="T36" fmla="*/ 1 w 139"/>
              <a:gd name="T37" fmla="*/ 20 h 101"/>
              <a:gd name="T38" fmla="*/ 4 w 139"/>
              <a:gd name="T39" fmla="*/ 27 h 101"/>
              <a:gd name="T40" fmla="*/ 1 w 139"/>
              <a:gd name="T41" fmla="*/ 35 h 101"/>
              <a:gd name="T42" fmla="*/ 8 w 139"/>
              <a:gd name="T43" fmla="*/ 41 h 101"/>
              <a:gd name="T44" fmla="*/ 9 w 139"/>
              <a:gd name="T45" fmla="*/ 47 h 101"/>
              <a:gd name="T46" fmla="*/ 8 w 139"/>
              <a:gd name="T47" fmla="*/ 55 h 101"/>
              <a:gd name="T48" fmla="*/ 11 w 139"/>
              <a:gd name="T49" fmla="*/ 57 h 101"/>
              <a:gd name="T50" fmla="*/ 13 w 139"/>
              <a:gd name="T51" fmla="*/ 68 h 101"/>
              <a:gd name="T52" fmla="*/ 17 w 139"/>
              <a:gd name="T53" fmla="*/ 69 h 101"/>
              <a:gd name="T54" fmla="*/ 26 w 139"/>
              <a:gd name="T55" fmla="*/ 70 h 101"/>
              <a:gd name="T56" fmla="*/ 31 w 139"/>
              <a:gd name="T57" fmla="*/ 73 h 101"/>
              <a:gd name="T58" fmla="*/ 31 w 139"/>
              <a:gd name="T59" fmla="*/ 78 h 101"/>
              <a:gd name="T60" fmla="*/ 38 w 139"/>
              <a:gd name="T61" fmla="*/ 82 h 101"/>
              <a:gd name="T62" fmla="*/ 45 w 139"/>
              <a:gd name="T63" fmla="*/ 78 h 101"/>
              <a:gd name="T64" fmla="*/ 51 w 139"/>
              <a:gd name="T65" fmla="*/ 82 h 101"/>
              <a:gd name="T66" fmla="*/ 57 w 139"/>
              <a:gd name="T67" fmla="*/ 84 h 101"/>
              <a:gd name="T68" fmla="*/ 65 w 139"/>
              <a:gd name="T69" fmla="*/ 88 h 101"/>
              <a:gd name="T70" fmla="*/ 75 w 139"/>
              <a:gd name="T71" fmla="*/ 92 h 101"/>
              <a:gd name="T72" fmla="*/ 83 w 139"/>
              <a:gd name="T73" fmla="*/ 98 h 101"/>
              <a:gd name="T74" fmla="*/ 91 w 139"/>
              <a:gd name="T75" fmla="*/ 94 h 101"/>
              <a:gd name="T76" fmla="*/ 108 w 139"/>
              <a:gd name="T77" fmla="*/ 94 h 101"/>
              <a:gd name="T78" fmla="*/ 115 w 139"/>
              <a:gd name="T79" fmla="*/ 100 h 101"/>
              <a:gd name="T80" fmla="*/ 123 w 139"/>
              <a:gd name="T81" fmla="*/ 101 h 101"/>
              <a:gd name="T82" fmla="*/ 122 w 139"/>
              <a:gd name="T83" fmla="*/ 98 h 101"/>
              <a:gd name="T84" fmla="*/ 122 w 139"/>
              <a:gd name="T85" fmla="*/ 93 h 101"/>
              <a:gd name="T86" fmla="*/ 126 w 139"/>
              <a:gd name="T87" fmla="*/ 84 h 101"/>
              <a:gd name="T88" fmla="*/ 139 w 139"/>
              <a:gd name="T89" fmla="*/ 73 h 101"/>
              <a:gd name="T90" fmla="*/ 139 w 139"/>
              <a:gd name="T91" fmla="*/ 69 h 101"/>
              <a:gd name="T92" fmla="*/ 139 w 139"/>
              <a:gd name="T93" fmla="*/ 69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39" h="101">
                <a:moveTo>
                  <a:pt x="139" y="69"/>
                </a:moveTo>
                <a:lnTo>
                  <a:pt x="136" y="68"/>
                </a:lnTo>
                <a:lnTo>
                  <a:pt x="136" y="66"/>
                </a:lnTo>
                <a:lnTo>
                  <a:pt x="132" y="64"/>
                </a:lnTo>
                <a:lnTo>
                  <a:pt x="131" y="60"/>
                </a:lnTo>
                <a:lnTo>
                  <a:pt x="131" y="57"/>
                </a:lnTo>
                <a:lnTo>
                  <a:pt x="131" y="56"/>
                </a:lnTo>
                <a:lnTo>
                  <a:pt x="131" y="55"/>
                </a:lnTo>
                <a:lnTo>
                  <a:pt x="131" y="53"/>
                </a:lnTo>
                <a:lnTo>
                  <a:pt x="131" y="52"/>
                </a:lnTo>
                <a:lnTo>
                  <a:pt x="131" y="48"/>
                </a:lnTo>
                <a:lnTo>
                  <a:pt x="127" y="47"/>
                </a:lnTo>
                <a:lnTo>
                  <a:pt x="126" y="47"/>
                </a:lnTo>
                <a:lnTo>
                  <a:pt x="126" y="44"/>
                </a:lnTo>
                <a:lnTo>
                  <a:pt x="127" y="41"/>
                </a:lnTo>
                <a:lnTo>
                  <a:pt x="131" y="39"/>
                </a:lnTo>
                <a:lnTo>
                  <a:pt x="132" y="39"/>
                </a:lnTo>
                <a:lnTo>
                  <a:pt x="132" y="37"/>
                </a:lnTo>
                <a:lnTo>
                  <a:pt x="132" y="31"/>
                </a:lnTo>
                <a:lnTo>
                  <a:pt x="131" y="27"/>
                </a:lnTo>
                <a:lnTo>
                  <a:pt x="128" y="21"/>
                </a:lnTo>
                <a:lnTo>
                  <a:pt x="128" y="21"/>
                </a:lnTo>
                <a:lnTo>
                  <a:pt x="127" y="17"/>
                </a:lnTo>
                <a:lnTo>
                  <a:pt x="126" y="16"/>
                </a:lnTo>
                <a:lnTo>
                  <a:pt x="126" y="16"/>
                </a:lnTo>
                <a:lnTo>
                  <a:pt x="123" y="12"/>
                </a:lnTo>
                <a:lnTo>
                  <a:pt x="122" y="11"/>
                </a:lnTo>
                <a:lnTo>
                  <a:pt x="118" y="11"/>
                </a:lnTo>
                <a:lnTo>
                  <a:pt x="102" y="11"/>
                </a:lnTo>
                <a:lnTo>
                  <a:pt x="89" y="8"/>
                </a:lnTo>
                <a:lnTo>
                  <a:pt x="79" y="8"/>
                </a:lnTo>
                <a:lnTo>
                  <a:pt x="78" y="8"/>
                </a:lnTo>
                <a:lnTo>
                  <a:pt x="75" y="8"/>
                </a:lnTo>
                <a:lnTo>
                  <a:pt x="71" y="8"/>
                </a:lnTo>
                <a:lnTo>
                  <a:pt x="70" y="11"/>
                </a:lnTo>
                <a:lnTo>
                  <a:pt x="69" y="11"/>
                </a:lnTo>
                <a:lnTo>
                  <a:pt x="69" y="8"/>
                </a:lnTo>
                <a:lnTo>
                  <a:pt x="62" y="8"/>
                </a:lnTo>
                <a:lnTo>
                  <a:pt x="58" y="7"/>
                </a:lnTo>
                <a:lnTo>
                  <a:pt x="57" y="3"/>
                </a:lnTo>
                <a:lnTo>
                  <a:pt x="58" y="3"/>
                </a:lnTo>
                <a:lnTo>
                  <a:pt x="61" y="3"/>
                </a:lnTo>
                <a:lnTo>
                  <a:pt x="57" y="0"/>
                </a:lnTo>
                <a:lnTo>
                  <a:pt x="53" y="0"/>
                </a:lnTo>
                <a:lnTo>
                  <a:pt x="43" y="3"/>
                </a:lnTo>
                <a:lnTo>
                  <a:pt x="34" y="4"/>
                </a:lnTo>
                <a:lnTo>
                  <a:pt x="30" y="7"/>
                </a:lnTo>
                <a:lnTo>
                  <a:pt x="27" y="8"/>
                </a:lnTo>
                <a:lnTo>
                  <a:pt x="25" y="11"/>
                </a:lnTo>
                <a:lnTo>
                  <a:pt x="21" y="12"/>
                </a:lnTo>
                <a:lnTo>
                  <a:pt x="13" y="12"/>
                </a:lnTo>
                <a:lnTo>
                  <a:pt x="8" y="16"/>
                </a:lnTo>
                <a:lnTo>
                  <a:pt x="4" y="16"/>
                </a:lnTo>
                <a:lnTo>
                  <a:pt x="5" y="17"/>
                </a:lnTo>
                <a:lnTo>
                  <a:pt x="5" y="20"/>
                </a:lnTo>
                <a:lnTo>
                  <a:pt x="4" y="20"/>
                </a:lnTo>
                <a:lnTo>
                  <a:pt x="1" y="20"/>
                </a:lnTo>
                <a:lnTo>
                  <a:pt x="1" y="21"/>
                </a:lnTo>
                <a:lnTo>
                  <a:pt x="4" y="25"/>
                </a:lnTo>
                <a:lnTo>
                  <a:pt x="4" y="27"/>
                </a:lnTo>
                <a:lnTo>
                  <a:pt x="4" y="29"/>
                </a:lnTo>
                <a:lnTo>
                  <a:pt x="0" y="33"/>
                </a:lnTo>
                <a:lnTo>
                  <a:pt x="1" y="35"/>
                </a:lnTo>
                <a:lnTo>
                  <a:pt x="5" y="37"/>
                </a:lnTo>
                <a:lnTo>
                  <a:pt x="8" y="39"/>
                </a:lnTo>
                <a:lnTo>
                  <a:pt x="8" y="41"/>
                </a:lnTo>
                <a:lnTo>
                  <a:pt x="8" y="43"/>
                </a:lnTo>
                <a:lnTo>
                  <a:pt x="8" y="44"/>
                </a:lnTo>
                <a:lnTo>
                  <a:pt x="9" y="47"/>
                </a:lnTo>
                <a:lnTo>
                  <a:pt x="9" y="51"/>
                </a:lnTo>
                <a:lnTo>
                  <a:pt x="8" y="52"/>
                </a:lnTo>
                <a:lnTo>
                  <a:pt x="8" y="55"/>
                </a:lnTo>
                <a:lnTo>
                  <a:pt x="9" y="55"/>
                </a:lnTo>
                <a:lnTo>
                  <a:pt x="9" y="57"/>
                </a:lnTo>
                <a:lnTo>
                  <a:pt x="11" y="57"/>
                </a:lnTo>
                <a:lnTo>
                  <a:pt x="13" y="60"/>
                </a:lnTo>
                <a:lnTo>
                  <a:pt x="13" y="64"/>
                </a:lnTo>
                <a:lnTo>
                  <a:pt x="13" y="68"/>
                </a:lnTo>
                <a:lnTo>
                  <a:pt x="14" y="68"/>
                </a:lnTo>
                <a:lnTo>
                  <a:pt x="17" y="68"/>
                </a:lnTo>
                <a:lnTo>
                  <a:pt x="17" y="69"/>
                </a:lnTo>
                <a:lnTo>
                  <a:pt x="18" y="70"/>
                </a:lnTo>
                <a:lnTo>
                  <a:pt x="22" y="70"/>
                </a:lnTo>
                <a:lnTo>
                  <a:pt x="26" y="70"/>
                </a:lnTo>
                <a:lnTo>
                  <a:pt x="26" y="73"/>
                </a:lnTo>
                <a:lnTo>
                  <a:pt x="30" y="73"/>
                </a:lnTo>
                <a:lnTo>
                  <a:pt x="31" y="73"/>
                </a:lnTo>
                <a:lnTo>
                  <a:pt x="31" y="74"/>
                </a:lnTo>
                <a:lnTo>
                  <a:pt x="30" y="77"/>
                </a:lnTo>
                <a:lnTo>
                  <a:pt x="31" y="78"/>
                </a:lnTo>
                <a:lnTo>
                  <a:pt x="34" y="81"/>
                </a:lnTo>
                <a:lnTo>
                  <a:pt x="35" y="82"/>
                </a:lnTo>
                <a:lnTo>
                  <a:pt x="38" y="82"/>
                </a:lnTo>
                <a:lnTo>
                  <a:pt x="42" y="78"/>
                </a:lnTo>
                <a:lnTo>
                  <a:pt x="39" y="77"/>
                </a:lnTo>
                <a:lnTo>
                  <a:pt x="45" y="78"/>
                </a:lnTo>
                <a:lnTo>
                  <a:pt x="47" y="78"/>
                </a:lnTo>
                <a:lnTo>
                  <a:pt x="51" y="78"/>
                </a:lnTo>
                <a:lnTo>
                  <a:pt x="51" y="82"/>
                </a:lnTo>
                <a:lnTo>
                  <a:pt x="51" y="84"/>
                </a:lnTo>
                <a:lnTo>
                  <a:pt x="53" y="84"/>
                </a:lnTo>
                <a:lnTo>
                  <a:pt x="57" y="84"/>
                </a:lnTo>
                <a:lnTo>
                  <a:pt x="58" y="84"/>
                </a:lnTo>
                <a:lnTo>
                  <a:pt x="62" y="86"/>
                </a:lnTo>
                <a:lnTo>
                  <a:pt x="65" y="88"/>
                </a:lnTo>
                <a:lnTo>
                  <a:pt x="69" y="94"/>
                </a:lnTo>
                <a:lnTo>
                  <a:pt x="71" y="92"/>
                </a:lnTo>
                <a:lnTo>
                  <a:pt x="75" y="92"/>
                </a:lnTo>
                <a:lnTo>
                  <a:pt x="79" y="94"/>
                </a:lnTo>
                <a:lnTo>
                  <a:pt x="82" y="98"/>
                </a:lnTo>
                <a:lnTo>
                  <a:pt x="83" y="98"/>
                </a:lnTo>
                <a:lnTo>
                  <a:pt x="87" y="96"/>
                </a:lnTo>
                <a:lnTo>
                  <a:pt x="89" y="94"/>
                </a:lnTo>
                <a:lnTo>
                  <a:pt x="91" y="94"/>
                </a:lnTo>
                <a:lnTo>
                  <a:pt x="96" y="96"/>
                </a:lnTo>
                <a:lnTo>
                  <a:pt x="102" y="94"/>
                </a:lnTo>
                <a:lnTo>
                  <a:pt x="108" y="94"/>
                </a:lnTo>
                <a:lnTo>
                  <a:pt x="111" y="97"/>
                </a:lnTo>
                <a:lnTo>
                  <a:pt x="112" y="98"/>
                </a:lnTo>
                <a:lnTo>
                  <a:pt x="115" y="100"/>
                </a:lnTo>
                <a:lnTo>
                  <a:pt x="119" y="100"/>
                </a:lnTo>
                <a:lnTo>
                  <a:pt x="122" y="100"/>
                </a:lnTo>
                <a:lnTo>
                  <a:pt x="123" y="101"/>
                </a:lnTo>
                <a:lnTo>
                  <a:pt x="123" y="101"/>
                </a:lnTo>
                <a:lnTo>
                  <a:pt x="123" y="100"/>
                </a:lnTo>
                <a:lnTo>
                  <a:pt x="122" y="98"/>
                </a:lnTo>
                <a:lnTo>
                  <a:pt x="122" y="96"/>
                </a:lnTo>
                <a:lnTo>
                  <a:pt x="122" y="94"/>
                </a:lnTo>
                <a:lnTo>
                  <a:pt x="122" y="93"/>
                </a:lnTo>
                <a:lnTo>
                  <a:pt x="122" y="92"/>
                </a:lnTo>
                <a:lnTo>
                  <a:pt x="122" y="90"/>
                </a:lnTo>
                <a:lnTo>
                  <a:pt x="126" y="84"/>
                </a:lnTo>
                <a:lnTo>
                  <a:pt x="132" y="77"/>
                </a:lnTo>
                <a:lnTo>
                  <a:pt x="139" y="74"/>
                </a:lnTo>
                <a:lnTo>
                  <a:pt x="139" y="73"/>
                </a:lnTo>
                <a:lnTo>
                  <a:pt x="136" y="70"/>
                </a:lnTo>
                <a:lnTo>
                  <a:pt x="139" y="69"/>
                </a:lnTo>
                <a:lnTo>
                  <a:pt x="139" y="69"/>
                </a:lnTo>
                <a:lnTo>
                  <a:pt x="139" y="69"/>
                </a:lnTo>
                <a:lnTo>
                  <a:pt x="139" y="69"/>
                </a:lnTo>
                <a:lnTo>
                  <a:pt x="139" y="69"/>
                </a:lnTo>
                <a:lnTo>
                  <a:pt x="139" y="69"/>
                </a:lnTo>
                <a:lnTo>
                  <a:pt x="139" y="69"/>
                </a:lnTo>
                <a:close/>
              </a:path>
            </a:pathLst>
          </a:custGeom>
          <a:solidFill>
            <a:srgbClr val="86DD25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83" name="Freeform 108"/>
          <p:cNvSpPr>
            <a:spLocks/>
          </p:cNvSpPr>
          <p:nvPr/>
        </p:nvSpPr>
        <p:spPr bwMode="auto">
          <a:xfrm>
            <a:off x="5856135" y="4239895"/>
            <a:ext cx="657130" cy="293520"/>
          </a:xfrm>
          <a:custGeom>
            <a:avLst/>
            <a:gdLst>
              <a:gd name="T0" fmla="*/ 69 w 77"/>
              <a:gd name="T1" fmla="*/ 5 h 33"/>
              <a:gd name="T2" fmla="*/ 60 w 77"/>
              <a:gd name="T3" fmla="*/ 2 h 33"/>
              <a:gd name="T4" fmla="*/ 49 w 77"/>
              <a:gd name="T5" fmla="*/ 2 h 33"/>
              <a:gd name="T6" fmla="*/ 45 w 77"/>
              <a:gd name="T7" fmla="*/ 4 h 33"/>
              <a:gd name="T8" fmla="*/ 40 w 77"/>
              <a:gd name="T9" fmla="*/ 6 h 33"/>
              <a:gd name="T10" fmla="*/ 33 w 77"/>
              <a:gd name="T11" fmla="*/ 0 h 33"/>
              <a:gd name="T12" fmla="*/ 27 w 77"/>
              <a:gd name="T13" fmla="*/ 2 h 33"/>
              <a:gd name="T14" fmla="*/ 16 w 77"/>
              <a:gd name="T15" fmla="*/ 4 h 33"/>
              <a:gd name="T16" fmla="*/ 15 w 77"/>
              <a:gd name="T17" fmla="*/ 8 h 33"/>
              <a:gd name="T18" fmla="*/ 11 w 77"/>
              <a:gd name="T19" fmla="*/ 12 h 33"/>
              <a:gd name="T20" fmla="*/ 1 w 77"/>
              <a:gd name="T21" fmla="*/ 13 h 33"/>
              <a:gd name="T22" fmla="*/ 0 w 77"/>
              <a:gd name="T23" fmla="*/ 20 h 33"/>
              <a:gd name="T24" fmla="*/ 0 w 77"/>
              <a:gd name="T25" fmla="*/ 25 h 33"/>
              <a:gd name="T26" fmla="*/ 7 w 77"/>
              <a:gd name="T27" fmla="*/ 29 h 33"/>
              <a:gd name="T28" fmla="*/ 11 w 77"/>
              <a:gd name="T29" fmla="*/ 33 h 33"/>
              <a:gd name="T30" fmla="*/ 27 w 77"/>
              <a:gd name="T31" fmla="*/ 30 h 33"/>
              <a:gd name="T32" fmla="*/ 28 w 77"/>
              <a:gd name="T33" fmla="*/ 26 h 33"/>
              <a:gd name="T34" fmla="*/ 33 w 77"/>
              <a:gd name="T35" fmla="*/ 26 h 33"/>
              <a:gd name="T36" fmla="*/ 40 w 77"/>
              <a:gd name="T37" fmla="*/ 25 h 33"/>
              <a:gd name="T38" fmla="*/ 45 w 77"/>
              <a:gd name="T39" fmla="*/ 25 h 33"/>
              <a:gd name="T40" fmla="*/ 49 w 77"/>
              <a:gd name="T41" fmla="*/ 21 h 33"/>
              <a:gd name="T42" fmla="*/ 54 w 77"/>
              <a:gd name="T43" fmla="*/ 17 h 33"/>
              <a:gd name="T44" fmla="*/ 60 w 77"/>
              <a:gd name="T45" fmla="*/ 18 h 33"/>
              <a:gd name="T46" fmla="*/ 64 w 77"/>
              <a:gd name="T47" fmla="*/ 20 h 33"/>
              <a:gd name="T48" fmla="*/ 68 w 77"/>
              <a:gd name="T49" fmla="*/ 21 h 33"/>
              <a:gd name="T50" fmla="*/ 72 w 77"/>
              <a:gd name="T51" fmla="*/ 21 h 33"/>
              <a:gd name="T52" fmla="*/ 72 w 77"/>
              <a:gd name="T53" fmla="*/ 20 h 33"/>
              <a:gd name="T54" fmla="*/ 76 w 77"/>
              <a:gd name="T55" fmla="*/ 12 h 33"/>
              <a:gd name="T56" fmla="*/ 73 w 77"/>
              <a:gd name="T57" fmla="*/ 8 h 33"/>
              <a:gd name="T58" fmla="*/ 70 w 77"/>
              <a:gd name="T59" fmla="*/ 6 h 33"/>
              <a:gd name="T60" fmla="*/ 70 w 77"/>
              <a:gd name="T61" fmla="*/ 6 h 33"/>
              <a:gd name="T62" fmla="*/ 70 w 77"/>
              <a:gd name="T63" fmla="*/ 6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77" h="33">
                <a:moveTo>
                  <a:pt x="70" y="6"/>
                </a:moveTo>
                <a:lnTo>
                  <a:pt x="69" y="5"/>
                </a:lnTo>
                <a:lnTo>
                  <a:pt x="66" y="2"/>
                </a:lnTo>
                <a:lnTo>
                  <a:pt x="60" y="2"/>
                </a:lnTo>
                <a:lnTo>
                  <a:pt x="54" y="4"/>
                </a:lnTo>
                <a:lnTo>
                  <a:pt x="49" y="2"/>
                </a:lnTo>
                <a:lnTo>
                  <a:pt x="47" y="2"/>
                </a:lnTo>
                <a:lnTo>
                  <a:pt x="45" y="4"/>
                </a:lnTo>
                <a:lnTo>
                  <a:pt x="41" y="6"/>
                </a:lnTo>
                <a:lnTo>
                  <a:pt x="40" y="6"/>
                </a:lnTo>
                <a:lnTo>
                  <a:pt x="37" y="2"/>
                </a:lnTo>
                <a:lnTo>
                  <a:pt x="33" y="0"/>
                </a:lnTo>
                <a:lnTo>
                  <a:pt x="29" y="0"/>
                </a:lnTo>
                <a:lnTo>
                  <a:pt x="27" y="2"/>
                </a:lnTo>
                <a:lnTo>
                  <a:pt x="23" y="2"/>
                </a:lnTo>
                <a:lnTo>
                  <a:pt x="16" y="4"/>
                </a:lnTo>
                <a:lnTo>
                  <a:pt x="16" y="5"/>
                </a:lnTo>
                <a:lnTo>
                  <a:pt x="15" y="8"/>
                </a:lnTo>
                <a:lnTo>
                  <a:pt x="13" y="9"/>
                </a:lnTo>
                <a:lnTo>
                  <a:pt x="11" y="12"/>
                </a:lnTo>
                <a:lnTo>
                  <a:pt x="5" y="13"/>
                </a:lnTo>
                <a:lnTo>
                  <a:pt x="1" y="13"/>
                </a:lnTo>
                <a:lnTo>
                  <a:pt x="0" y="17"/>
                </a:lnTo>
                <a:lnTo>
                  <a:pt x="0" y="20"/>
                </a:lnTo>
                <a:lnTo>
                  <a:pt x="0" y="21"/>
                </a:lnTo>
                <a:lnTo>
                  <a:pt x="0" y="25"/>
                </a:lnTo>
                <a:lnTo>
                  <a:pt x="3" y="26"/>
                </a:lnTo>
                <a:lnTo>
                  <a:pt x="7" y="29"/>
                </a:lnTo>
                <a:lnTo>
                  <a:pt x="8" y="29"/>
                </a:lnTo>
                <a:lnTo>
                  <a:pt x="11" y="33"/>
                </a:lnTo>
                <a:lnTo>
                  <a:pt x="16" y="33"/>
                </a:lnTo>
                <a:lnTo>
                  <a:pt x="27" y="30"/>
                </a:lnTo>
                <a:lnTo>
                  <a:pt x="27" y="29"/>
                </a:lnTo>
                <a:lnTo>
                  <a:pt x="28" y="26"/>
                </a:lnTo>
                <a:lnTo>
                  <a:pt x="29" y="26"/>
                </a:lnTo>
                <a:lnTo>
                  <a:pt x="33" y="26"/>
                </a:lnTo>
                <a:lnTo>
                  <a:pt x="36" y="22"/>
                </a:lnTo>
                <a:lnTo>
                  <a:pt x="40" y="25"/>
                </a:lnTo>
                <a:lnTo>
                  <a:pt x="43" y="25"/>
                </a:lnTo>
                <a:lnTo>
                  <a:pt x="45" y="25"/>
                </a:lnTo>
                <a:lnTo>
                  <a:pt x="47" y="22"/>
                </a:lnTo>
                <a:lnTo>
                  <a:pt x="49" y="21"/>
                </a:lnTo>
                <a:lnTo>
                  <a:pt x="49" y="17"/>
                </a:lnTo>
                <a:lnTo>
                  <a:pt x="54" y="17"/>
                </a:lnTo>
                <a:lnTo>
                  <a:pt x="58" y="20"/>
                </a:lnTo>
                <a:lnTo>
                  <a:pt x="60" y="18"/>
                </a:lnTo>
                <a:lnTo>
                  <a:pt x="62" y="17"/>
                </a:lnTo>
                <a:lnTo>
                  <a:pt x="64" y="20"/>
                </a:lnTo>
                <a:lnTo>
                  <a:pt x="66" y="21"/>
                </a:lnTo>
                <a:lnTo>
                  <a:pt x="68" y="21"/>
                </a:lnTo>
                <a:lnTo>
                  <a:pt x="70" y="21"/>
                </a:lnTo>
                <a:lnTo>
                  <a:pt x="72" y="21"/>
                </a:lnTo>
                <a:lnTo>
                  <a:pt x="72" y="21"/>
                </a:lnTo>
                <a:lnTo>
                  <a:pt x="72" y="20"/>
                </a:lnTo>
                <a:lnTo>
                  <a:pt x="73" y="16"/>
                </a:lnTo>
                <a:lnTo>
                  <a:pt x="76" y="12"/>
                </a:lnTo>
                <a:lnTo>
                  <a:pt x="77" y="8"/>
                </a:lnTo>
                <a:lnTo>
                  <a:pt x="73" y="8"/>
                </a:lnTo>
                <a:lnTo>
                  <a:pt x="70" y="6"/>
                </a:lnTo>
                <a:lnTo>
                  <a:pt x="70" y="6"/>
                </a:lnTo>
                <a:lnTo>
                  <a:pt x="70" y="6"/>
                </a:lnTo>
                <a:lnTo>
                  <a:pt x="70" y="6"/>
                </a:lnTo>
                <a:lnTo>
                  <a:pt x="70" y="6"/>
                </a:lnTo>
                <a:lnTo>
                  <a:pt x="70" y="6"/>
                </a:lnTo>
                <a:lnTo>
                  <a:pt x="70" y="6"/>
                </a:lnTo>
                <a:close/>
              </a:path>
            </a:pathLst>
          </a:custGeom>
          <a:solidFill>
            <a:srgbClr val="00BDD2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84" name="Freeform 109"/>
          <p:cNvSpPr>
            <a:spLocks/>
          </p:cNvSpPr>
          <p:nvPr/>
        </p:nvSpPr>
        <p:spPr bwMode="auto">
          <a:xfrm>
            <a:off x="5762261" y="4391110"/>
            <a:ext cx="810737" cy="435829"/>
          </a:xfrm>
          <a:custGeom>
            <a:avLst/>
            <a:gdLst>
              <a:gd name="T0" fmla="*/ 87 w 95"/>
              <a:gd name="T1" fmla="*/ 4 h 49"/>
              <a:gd name="T2" fmla="*/ 83 w 95"/>
              <a:gd name="T3" fmla="*/ 4 h 49"/>
              <a:gd name="T4" fmla="*/ 81 w 95"/>
              <a:gd name="T5" fmla="*/ 4 h 49"/>
              <a:gd name="T6" fmla="*/ 77 w 95"/>
              <a:gd name="T7" fmla="*/ 4 h 49"/>
              <a:gd name="T8" fmla="*/ 73 w 95"/>
              <a:gd name="T9" fmla="*/ 0 h 49"/>
              <a:gd name="T10" fmla="*/ 69 w 95"/>
              <a:gd name="T11" fmla="*/ 3 h 49"/>
              <a:gd name="T12" fmla="*/ 60 w 95"/>
              <a:gd name="T13" fmla="*/ 0 h 49"/>
              <a:gd name="T14" fmla="*/ 58 w 95"/>
              <a:gd name="T15" fmla="*/ 5 h 49"/>
              <a:gd name="T16" fmla="*/ 54 w 95"/>
              <a:gd name="T17" fmla="*/ 8 h 49"/>
              <a:gd name="T18" fmla="*/ 47 w 95"/>
              <a:gd name="T19" fmla="*/ 5 h 49"/>
              <a:gd name="T20" fmla="*/ 40 w 95"/>
              <a:gd name="T21" fmla="*/ 9 h 49"/>
              <a:gd name="T22" fmla="*/ 38 w 95"/>
              <a:gd name="T23" fmla="*/ 12 h 49"/>
              <a:gd name="T24" fmla="*/ 27 w 95"/>
              <a:gd name="T25" fmla="*/ 16 h 49"/>
              <a:gd name="T26" fmla="*/ 19 w 95"/>
              <a:gd name="T27" fmla="*/ 12 h 49"/>
              <a:gd name="T28" fmla="*/ 14 w 95"/>
              <a:gd name="T29" fmla="*/ 9 h 49"/>
              <a:gd name="T30" fmla="*/ 11 w 95"/>
              <a:gd name="T31" fmla="*/ 16 h 49"/>
              <a:gd name="T32" fmla="*/ 8 w 95"/>
              <a:gd name="T33" fmla="*/ 16 h 49"/>
              <a:gd name="T34" fmla="*/ 4 w 95"/>
              <a:gd name="T35" fmla="*/ 16 h 49"/>
              <a:gd name="T36" fmla="*/ 7 w 95"/>
              <a:gd name="T37" fmla="*/ 19 h 49"/>
              <a:gd name="T38" fmla="*/ 4 w 95"/>
              <a:gd name="T39" fmla="*/ 23 h 49"/>
              <a:gd name="T40" fmla="*/ 0 w 95"/>
              <a:gd name="T41" fmla="*/ 30 h 49"/>
              <a:gd name="T42" fmla="*/ 14 w 95"/>
              <a:gd name="T43" fmla="*/ 44 h 49"/>
              <a:gd name="T44" fmla="*/ 24 w 95"/>
              <a:gd name="T45" fmla="*/ 49 h 49"/>
              <a:gd name="T46" fmla="*/ 34 w 95"/>
              <a:gd name="T47" fmla="*/ 49 h 49"/>
              <a:gd name="T48" fmla="*/ 35 w 95"/>
              <a:gd name="T49" fmla="*/ 48 h 49"/>
              <a:gd name="T50" fmla="*/ 42 w 95"/>
              <a:gd name="T51" fmla="*/ 46 h 49"/>
              <a:gd name="T52" fmla="*/ 47 w 95"/>
              <a:gd name="T53" fmla="*/ 46 h 49"/>
              <a:gd name="T54" fmla="*/ 51 w 95"/>
              <a:gd name="T55" fmla="*/ 42 h 49"/>
              <a:gd name="T56" fmla="*/ 58 w 95"/>
              <a:gd name="T57" fmla="*/ 44 h 49"/>
              <a:gd name="T58" fmla="*/ 62 w 95"/>
              <a:gd name="T59" fmla="*/ 42 h 49"/>
              <a:gd name="T60" fmla="*/ 65 w 95"/>
              <a:gd name="T61" fmla="*/ 42 h 49"/>
              <a:gd name="T62" fmla="*/ 69 w 95"/>
              <a:gd name="T63" fmla="*/ 40 h 49"/>
              <a:gd name="T64" fmla="*/ 73 w 95"/>
              <a:gd name="T65" fmla="*/ 38 h 49"/>
              <a:gd name="T66" fmla="*/ 77 w 95"/>
              <a:gd name="T67" fmla="*/ 32 h 49"/>
              <a:gd name="T68" fmla="*/ 83 w 95"/>
              <a:gd name="T69" fmla="*/ 21 h 49"/>
              <a:gd name="T70" fmla="*/ 83 w 95"/>
              <a:gd name="T71" fmla="*/ 17 h 49"/>
              <a:gd name="T72" fmla="*/ 88 w 95"/>
              <a:gd name="T73" fmla="*/ 16 h 49"/>
              <a:gd name="T74" fmla="*/ 93 w 95"/>
              <a:gd name="T75" fmla="*/ 12 h 49"/>
              <a:gd name="T76" fmla="*/ 95 w 95"/>
              <a:gd name="T77" fmla="*/ 9 h 49"/>
              <a:gd name="T78" fmla="*/ 92 w 95"/>
              <a:gd name="T79" fmla="*/ 8 h 49"/>
              <a:gd name="T80" fmla="*/ 92 w 95"/>
              <a:gd name="T81" fmla="*/ 8 h 49"/>
              <a:gd name="T82" fmla="*/ 92 w 95"/>
              <a:gd name="T83" fmla="*/ 8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95" h="49">
                <a:moveTo>
                  <a:pt x="92" y="8"/>
                </a:moveTo>
                <a:lnTo>
                  <a:pt x="87" y="4"/>
                </a:lnTo>
                <a:lnTo>
                  <a:pt x="84" y="4"/>
                </a:lnTo>
                <a:lnTo>
                  <a:pt x="83" y="4"/>
                </a:lnTo>
                <a:lnTo>
                  <a:pt x="83" y="4"/>
                </a:lnTo>
                <a:lnTo>
                  <a:pt x="81" y="4"/>
                </a:lnTo>
                <a:lnTo>
                  <a:pt x="79" y="4"/>
                </a:lnTo>
                <a:lnTo>
                  <a:pt x="77" y="4"/>
                </a:lnTo>
                <a:lnTo>
                  <a:pt x="75" y="3"/>
                </a:lnTo>
                <a:lnTo>
                  <a:pt x="73" y="0"/>
                </a:lnTo>
                <a:lnTo>
                  <a:pt x="71" y="1"/>
                </a:lnTo>
                <a:lnTo>
                  <a:pt x="69" y="3"/>
                </a:lnTo>
                <a:lnTo>
                  <a:pt x="65" y="0"/>
                </a:lnTo>
                <a:lnTo>
                  <a:pt x="60" y="0"/>
                </a:lnTo>
                <a:lnTo>
                  <a:pt x="60" y="4"/>
                </a:lnTo>
                <a:lnTo>
                  <a:pt x="58" y="5"/>
                </a:lnTo>
                <a:lnTo>
                  <a:pt x="56" y="8"/>
                </a:lnTo>
                <a:lnTo>
                  <a:pt x="54" y="8"/>
                </a:lnTo>
                <a:lnTo>
                  <a:pt x="51" y="8"/>
                </a:lnTo>
                <a:lnTo>
                  <a:pt x="47" y="5"/>
                </a:lnTo>
                <a:lnTo>
                  <a:pt x="44" y="9"/>
                </a:lnTo>
                <a:lnTo>
                  <a:pt x="40" y="9"/>
                </a:lnTo>
                <a:lnTo>
                  <a:pt x="39" y="9"/>
                </a:lnTo>
                <a:lnTo>
                  <a:pt x="38" y="12"/>
                </a:lnTo>
                <a:lnTo>
                  <a:pt x="38" y="13"/>
                </a:lnTo>
                <a:lnTo>
                  <a:pt x="27" y="16"/>
                </a:lnTo>
                <a:lnTo>
                  <a:pt x="22" y="16"/>
                </a:lnTo>
                <a:lnTo>
                  <a:pt x="19" y="12"/>
                </a:lnTo>
                <a:lnTo>
                  <a:pt x="18" y="12"/>
                </a:lnTo>
                <a:lnTo>
                  <a:pt x="14" y="9"/>
                </a:lnTo>
                <a:lnTo>
                  <a:pt x="12" y="12"/>
                </a:lnTo>
                <a:lnTo>
                  <a:pt x="11" y="16"/>
                </a:lnTo>
                <a:lnTo>
                  <a:pt x="11" y="17"/>
                </a:lnTo>
                <a:lnTo>
                  <a:pt x="8" y="16"/>
                </a:lnTo>
                <a:lnTo>
                  <a:pt x="7" y="16"/>
                </a:lnTo>
                <a:lnTo>
                  <a:pt x="4" y="16"/>
                </a:lnTo>
                <a:lnTo>
                  <a:pt x="7" y="17"/>
                </a:lnTo>
                <a:lnTo>
                  <a:pt x="7" y="19"/>
                </a:lnTo>
                <a:lnTo>
                  <a:pt x="4" y="21"/>
                </a:lnTo>
                <a:lnTo>
                  <a:pt x="4" y="23"/>
                </a:lnTo>
                <a:lnTo>
                  <a:pt x="4" y="29"/>
                </a:lnTo>
                <a:lnTo>
                  <a:pt x="0" y="30"/>
                </a:lnTo>
                <a:lnTo>
                  <a:pt x="7" y="38"/>
                </a:lnTo>
                <a:lnTo>
                  <a:pt x="14" y="44"/>
                </a:lnTo>
                <a:lnTo>
                  <a:pt x="20" y="48"/>
                </a:lnTo>
                <a:lnTo>
                  <a:pt x="24" y="49"/>
                </a:lnTo>
                <a:lnTo>
                  <a:pt x="27" y="49"/>
                </a:lnTo>
                <a:lnTo>
                  <a:pt x="34" y="49"/>
                </a:lnTo>
                <a:lnTo>
                  <a:pt x="35" y="49"/>
                </a:lnTo>
                <a:lnTo>
                  <a:pt x="35" y="48"/>
                </a:lnTo>
                <a:lnTo>
                  <a:pt x="39" y="48"/>
                </a:lnTo>
                <a:lnTo>
                  <a:pt x="42" y="46"/>
                </a:lnTo>
                <a:lnTo>
                  <a:pt x="44" y="46"/>
                </a:lnTo>
                <a:lnTo>
                  <a:pt x="47" y="46"/>
                </a:lnTo>
                <a:lnTo>
                  <a:pt x="48" y="44"/>
                </a:lnTo>
                <a:lnTo>
                  <a:pt x="51" y="42"/>
                </a:lnTo>
                <a:lnTo>
                  <a:pt x="54" y="44"/>
                </a:lnTo>
                <a:lnTo>
                  <a:pt x="58" y="44"/>
                </a:lnTo>
                <a:lnTo>
                  <a:pt x="59" y="44"/>
                </a:lnTo>
                <a:lnTo>
                  <a:pt x="62" y="42"/>
                </a:lnTo>
                <a:lnTo>
                  <a:pt x="64" y="44"/>
                </a:lnTo>
                <a:lnTo>
                  <a:pt x="65" y="42"/>
                </a:lnTo>
                <a:lnTo>
                  <a:pt x="65" y="40"/>
                </a:lnTo>
                <a:lnTo>
                  <a:pt x="69" y="40"/>
                </a:lnTo>
                <a:lnTo>
                  <a:pt x="71" y="40"/>
                </a:lnTo>
                <a:lnTo>
                  <a:pt x="73" y="38"/>
                </a:lnTo>
                <a:lnTo>
                  <a:pt x="73" y="36"/>
                </a:lnTo>
                <a:lnTo>
                  <a:pt x="77" y="32"/>
                </a:lnTo>
                <a:lnTo>
                  <a:pt x="79" y="26"/>
                </a:lnTo>
                <a:lnTo>
                  <a:pt x="83" y="21"/>
                </a:lnTo>
                <a:lnTo>
                  <a:pt x="83" y="19"/>
                </a:lnTo>
                <a:lnTo>
                  <a:pt x="83" y="17"/>
                </a:lnTo>
                <a:lnTo>
                  <a:pt x="87" y="16"/>
                </a:lnTo>
                <a:lnTo>
                  <a:pt x="88" y="16"/>
                </a:lnTo>
                <a:lnTo>
                  <a:pt x="92" y="13"/>
                </a:lnTo>
                <a:lnTo>
                  <a:pt x="93" y="12"/>
                </a:lnTo>
                <a:lnTo>
                  <a:pt x="95" y="12"/>
                </a:lnTo>
                <a:lnTo>
                  <a:pt x="95" y="9"/>
                </a:lnTo>
                <a:lnTo>
                  <a:pt x="92" y="8"/>
                </a:lnTo>
                <a:lnTo>
                  <a:pt x="92" y="8"/>
                </a:lnTo>
                <a:lnTo>
                  <a:pt x="92" y="8"/>
                </a:lnTo>
                <a:lnTo>
                  <a:pt x="92" y="8"/>
                </a:lnTo>
                <a:lnTo>
                  <a:pt x="92" y="8"/>
                </a:lnTo>
                <a:lnTo>
                  <a:pt x="92" y="8"/>
                </a:lnTo>
                <a:lnTo>
                  <a:pt x="92" y="8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85" name="Freeform 110"/>
          <p:cNvSpPr>
            <a:spLocks noEditPoints="1"/>
          </p:cNvSpPr>
          <p:nvPr/>
        </p:nvSpPr>
        <p:spPr bwMode="auto">
          <a:xfrm>
            <a:off x="4601624" y="4622361"/>
            <a:ext cx="1484929" cy="1672139"/>
          </a:xfrm>
          <a:custGeom>
            <a:avLst/>
            <a:gdLst>
              <a:gd name="T0" fmla="*/ 114 w 174"/>
              <a:gd name="T1" fmla="*/ 162 h 188"/>
              <a:gd name="T2" fmla="*/ 95 w 174"/>
              <a:gd name="T3" fmla="*/ 161 h 188"/>
              <a:gd name="T4" fmla="*/ 86 w 174"/>
              <a:gd name="T5" fmla="*/ 168 h 188"/>
              <a:gd name="T6" fmla="*/ 113 w 174"/>
              <a:gd name="T7" fmla="*/ 180 h 188"/>
              <a:gd name="T8" fmla="*/ 127 w 174"/>
              <a:gd name="T9" fmla="*/ 181 h 188"/>
              <a:gd name="T10" fmla="*/ 132 w 174"/>
              <a:gd name="T11" fmla="*/ 158 h 188"/>
              <a:gd name="T12" fmla="*/ 126 w 174"/>
              <a:gd name="T13" fmla="*/ 161 h 188"/>
              <a:gd name="T14" fmla="*/ 170 w 174"/>
              <a:gd name="T15" fmla="*/ 119 h 188"/>
              <a:gd name="T16" fmla="*/ 140 w 174"/>
              <a:gd name="T17" fmla="*/ 104 h 188"/>
              <a:gd name="T18" fmla="*/ 135 w 174"/>
              <a:gd name="T19" fmla="*/ 92 h 188"/>
              <a:gd name="T20" fmla="*/ 109 w 174"/>
              <a:gd name="T21" fmla="*/ 80 h 188"/>
              <a:gd name="T22" fmla="*/ 93 w 174"/>
              <a:gd name="T23" fmla="*/ 60 h 188"/>
              <a:gd name="T24" fmla="*/ 82 w 174"/>
              <a:gd name="T25" fmla="*/ 40 h 188"/>
              <a:gd name="T26" fmla="*/ 79 w 174"/>
              <a:gd name="T27" fmla="*/ 31 h 188"/>
              <a:gd name="T28" fmla="*/ 87 w 174"/>
              <a:gd name="T29" fmla="*/ 27 h 188"/>
              <a:gd name="T30" fmla="*/ 98 w 174"/>
              <a:gd name="T31" fmla="*/ 24 h 188"/>
              <a:gd name="T32" fmla="*/ 97 w 174"/>
              <a:gd name="T33" fmla="*/ 14 h 188"/>
              <a:gd name="T34" fmla="*/ 86 w 174"/>
              <a:gd name="T35" fmla="*/ 8 h 188"/>
              <a:gd name="T36" fmla="*/ 74 w 174"/>
              <a:gd name="T37" fmla="*/ 3 h 188"/>
              <a:gd name="T38" fmla="*/ 61 w 174"/>
              <a:gd name="T39" fmla="*/ 6 h 188"/>
              <a:gd name="T40" fmla="*/ 51 w 174"/>
              <a:gd name="T41" fmla="*/ 8 h 188"/>
              <a:gd name="T42" fmla="*/ 47 w 174"/>
              <a:gd name="T43" fmla="*/ 14 h 188"/>
              <a:gd name="T44" fmla="*/ 39 w 174"/>
              <a:gd name="T45" fmla="*/ 10 h 188"/>
              <a:gd name="T46" fmla="*/ 35 w 174"/>
              <a:gd name="T47" fmla="*/ 18 h 188"/>
              <a:gd name="T48" fmla="*/ 26 w 174"/>
              <a:gd name="T49" fmla="*/ 14 h 188"/>
              <a:gd name="T50" fmla="*/ 18 w 174"/>
              <a:gd name="T51" fmla="*/ 20 h 188"/>
              <a:gd name="T52" fmla="*/ 5 w 174"/>
              <a:gd name="T53" fmla="*/ 22 h 188"/>
              <a:gd name="T54" fmla="*/ 4 w 174"/>
              <a:gd name="T55" fmla="*/ 35 h 188"/>
              <a:gd name="T56" fmla="*/ 5 w 174"/>
              <a:gd name="T57" fmla="*/ 44 h 188"/>
              <a:gd name="T58" fmla="*/ 13 w 174"/>
              <a:gd name="T59" fmla="*/ 52 h 188"/>
              <a:gd name="T60" fmla="*/ 12 w 174"/>
              <a:gd name="T61" fmla="*/ 59 h 188"/>
              <a:gd name="T62" fmla="*/ 25 w 174"/>
              <a:gd name="T63" fmla="*/ 52 h 188"/>
              <a:gd name="T64" fmla="*/ 49 w 174"/>
              <a:gd name="T65" fmla="*/ 56 h 188"/>
              <a:gd name="T66" fmla="*/ 62 w 174"/>
              <a:gd name="T67" fmla="*/ 79 h 188"/>
              <a:gd name="T68" fmla="*/ 74 w 174"/>
              <a:gd name="T69" fmla="*/ 88 h 188"/>
              <a:gd name="T70" fmla="*/ 93 w 174"/>
              <a:gd name="T71" fmla="*/ 105 h 188"/>
              <a:gd name="T72" fmla="*/ 105 w 174"/>
              <a:gd name="T73" fmla="*/ 107 h 188"/>
              <a:gd name="T74" fmla="*/ 113 w 174"/>
              <a:gd name="T75" fmla="*/ 117 h 188"/>
              <a:gd name="T76" fmla="*/ 123 w 174"/>
              <a:gd name="T77" fmla="*/ 124 h 188"/>
              <a:gd name="T78" fmla="*/ 132 w 174"/>
              <a:gd name="T79" fmla="*/ 127 h 188"/>
              <a:gd name="T80" fmla="*/ 140 w 174"/>
              <a:gd name="T81" fmla="*/ 149 h 188"/>
              <a:gd name="T82" fmla="*/ 132 w 174"/>
              <a:gd name="T83" fmla="*/ 161 h 188"/>
              <a:gd name="T84" fmla="*/ 147 w 174"/>
              <a:gd name="T85" fmla="*/ 154 h 188"/>
              <a:gd name="T86" fmla="*/ 154 w 174"/>
              <a:gd name="T87" fmla="*/ 144 h 188"/>
              <a:gd name="T88" fmla="*/ 144 w 174"/>
              <a:gd name="T89" fmla="*/ 131 h 188"/>
              <a:gd name="T90" fmla="*/ 160 w 174"/>
              <a:gd name="T91" fmla="*/ 123 h 188"/>
              <a:gd name="T92" fmla="*/ 171 w 174"/>
              <a:gd name="T93" fmla="*/ 131 h 188"/>
              <a:gd name="T94" fmla="*/ 171 w 174"/>
              <a:gd name="T95" fmla="*/ 120 h 188"/>
              <a:gd name="T96" fmla="*/ 171 w 174"/>
              <a:gd name="T97" fmla="*/ 120 h 188"/>
              <a:gd name="T98" fmla="*/ 25 w 174"/>
              <a:gd name="T99" fmla="*/ 145 h 188"/>
              <a:gd name="T100" fmla="*/ 25 w 174"/>
              <a:gd name="T101" fmla="*/ 145 h 188"/>
              <a:gd name="T102" fmla="*/ 39 w 174"/>
              <a:gd name="T103" fmla="*/ 107 h 188"/>
              <a:gd name="T104" fmla="*/ 25 w 174"/>
              <a:gd name="T105" fmla="*/ 113 h 188"/>
              <a:gd name="T106" fmla="*/ 25 w 174"/>
              <a:gd name="T107" fmla="*/ 123 h 188"/>
              <a:gd name="T108" fmla="*/ 26 w 174"/>
              <a:gd name="T109" fmla="*/ 132 h 188"/>
              <a:gd name="T110" fmla="*/ 30 w 174"/>
              <a:gd name="T111" fmla="*/ 148 h 188"/>
              <a:gd name="T112" fmla="*/ 42 w 174"/>
              <a:gd name="T113" fmla="*/ 141 h 188"/>
              <a:gd name="T114" fmla="*/ 43 w 174"/>
              <a:gd name="T115" fmla="*/ 123 h 188"/>
              <a:gd name="T116" fmla="*/ 42 w 174"/>
              <a:gd name="T117" fmla="*/ 111 h 188"/>
              <a:gd name="T118" fmla="*/ 42 w 174"/>
              <a:gd name="T119" fmla="*/ 111 h 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74" h="188">
                <a:moveTo>
                  <a:pt x="126" y="161"/>
                </a:moveTo>
                <a:lnTo>
                  <a:pt x="123" y="161"/>
                </a:lnTo>
                <a:lnTo>
                  <a:pt x="122" y="161"/>
                </a:lnTo>
                <a:lnTo>
                  <a:pt x="118" y="161"/>
                </a:lnTo>
                <a:lnTo>
                  <a:pt x="114" y="162"/>
                </a:lnTo>
                <a:lnTo>
                  <a:pt x="106" y="162"/>
                </a:lnTo>
                <a:lnTo>
                  <a:pt x="105" y="162"/>
                </a:lnTo>
                <a:lnTo>
                  <a:pt x="101" y="161"/>
                </a:lnTo>
                <a:lnTo>
                  <a:pt x="99" y="161"/>
                </a:lnTo>
                <a:lnTo>
                  <a:pt x="95" y="161"/>
                </a:lnTo>
                <a:lnTo>
                  <a:pt x="91" y="162"/>
                </a:lnTo>
                <a:lnTo>
                  <a:pt x="90" y="161"/>
                </a:lnTo>
                <a:lnTo>
                  <a:pt x="86" y="164"/>
                </a:lnTo>
                <a:lnTo>
                  <a:pt x="86" y="166"/>
                </a:lnTo>
                <a:lnTo>
                  <a:pt x="86" y="168"/>
                </a:lnTo>
                <a:lnTo>
                  <a:pt x="87" y="170"/>
                </a:lnTo>
                <a:lnTo>
                  <a:pt x="91" y="170"/>
                </a:lnTo>
                <a:lnTo>
                  <a:pt x="97" y="174"/>
                </a:lnTo>
                <a:lnTo>
                  <a:pt x="101" y="177"/>
                </a:lnTo>
                <a:lnTo>
                  <a:pt x="113" y="180"/>
                </a:lnTo>
                <a:lnTo>
                  <a:pt x="114" y="184"/>
                </a:lnTo>
                <a:lnTo>
                  <a:pt x="118" y="188"/>
                </a:lnTo>
                <a:lnTo>
                  <a:pt x="126" y="188"/>
                </a:lnTo>
                <a:lnTo>
                  <a:pt x="126" y="184"/>
                </a:lnTo>
                <a:lnTo>
                  <a:pt x="127" y="181"/>
                </a:lnTo>
                <a:lnTo>
                  <a:pt x="127" y="177"/>
                </a:lnTo>
                <a:lnTo>
                  <a:pt x="126" y="174"/>
                </a:lnTo>
                <a:lnTo>
                  <a:pt x="126" y="170"/>
                </a:lnTo>
                <a:lnTo>
                  <a:pt x="127" y="166"/>
                </a:lnTo>
                <a:lnTo>
                  <a:pt x="132" y="158"/>
                </a:lnTo>
                <a:lnTo>
                  <a:pt x="130" y="158"/>
                </a:lnTo>
                <a:lnTo>
                  <a:pt x="126" y="161"/>
                </a:lnTo>
                <a:lnTo>
                  <a:pt x="126" y="161"/>
                </a:lnTo>
                <a:lnTo>
                  <a:pt x="126" y="161"/>
                </a:lnTo>
                <a:lnTo>
                  <a:pt x="126" y="161"/>
                </a:lnTo>
                <a:lnTo>
                  <a:pt x="126" y="161"/>
                </a:lnTo>
                <a:lnTo>
                  <a:pt x="126" y="161"/>
                </a:lnTo>
                <a:lnTo>
                  <a:pt x="126" y="161"/>
                </a:lnTo>
                <a:close/>
                <a:moveTo>
                  <a:pt x="171" y="120"/>
                </a:moveTo>
                <a:lnTo>
                  <a:pt x="170" y="119"/>
                </a:lnTo>
                <a:lnTo>
                  <a:pt x="162" y="115"/>
                </a:lnTo>
                <a:lnTo>
                  <a:pt x="156" y="111"/>
                </a:lnTo>
                <a:lnTo>
                  <a:pt x="150" y="107"/>
                </a:lnTo>
                <a:lnTo>
                  <a:pt x="144" y="105"/>
                </a:lnTo>
                <a:lnTo>
                  <a:pt x="140" y="104"/>
                </a:lnTo>
                <a:lnTo>
                  <a:pt x="135" y="100"/>
                </a:lnTo>
                <a:lnTo>
                  <a:pt x="136" y="97"/>
                </a:lnTo>
                <a:lnTo>
                  <a:pt x="139" y="93"/>
                </a:lnTo>
                <a:lnTo>
                  <a:pt x="139" y="92"/>
                </a:lnTo>
                <a:lnTo>
                  <a:pt x="135" y="92"/>
                </a:lnTo>
                <a:lnTo>
                  <a:pt x="131" y="92"/>
                </a:lnTo>
                <a:lnTo>
                  <a:pt x="126" y="92"/>
                </a:lnTo>
                <a:lnTo>
                  <a:pt x="122" y="91"/>
                </a:lnTo>
                <a:lnTo>
                  <a:pt x="113" y="84"/>
                </a:lnTo>
                <a:lnTo>
                  <a:pt x="109" y="80"/>
                </a:lnTo>
                <a:lnTo>
                  <a:pt x="106" y="77"/>
                </a:lnTo>
                <a:lnTo>
                  <a:pt x="105" y="71"/>
                </a:lnTo>
                <a:lnTo>
                  <a:pt x="101" y="63"/>
                </a:lnTo>
                <a:lnTo>
                  <a:pt x="97" y="62"/>
                </a:lnTo>
                <a:lnTo>
                  <a:pt x="93" y="60"/>
                </a:lnTo>
                <a:lnTo>
                  <a:pt x="87" y="56"/>
                </a:lnTo>
                <a:lnTo>
                  <a:pt x="83" y="52"/>
                </a:lnTo>
                <a:lnTo>
                  <a:pt x="79" y="47"/>
                </a:lnTo>
                <a:lnTo>
                  <a:pt x="79" y="43"/>
                </a:lnTo>
                <a:lnTo>
                  <a:pt x="82" y="40"/>
                </a:lnTo>
                <a:lnTo>
                  <a:pt x="83" y="40"/>
                </a:lnTo>
                <a:lnTo>
                  <a:pt x="83" y="39"/>
                </a:lnTo>
                <a:lnTo>
                  <a:pt x="83" y="36"/>
                </a:lnTo>
                <a:lnTo>
                  <a:pt x="82" y="36"/>
                </a:lnTo>
                <a:lnTo>
                  <a:pt x="79" y="31"/>
                </a:lnTo>
                <a:lnTo>
                  <a:pt x="82" y="30"/>
                </a:lnTo>
                <a:lnTo>
                  <a:pt x="86" y="27"/>
                </a:lnTo>
                <a:lnTo>
                  <a:pt x="83" y="30"/>
                </a:lnTo>
                <a:lnTo>
                  <a:pt x="86" y="30"/>
                </a:lnTo>
                <a:lnTo>
                  <a:pt x="87" y="27"/>
                </a:lnTo>
                <a:lnTo>
                  <a:pt x="91" y="26"/>
                </a:lnTo>
                <a:lnTo>
                  <a:pt x="95" y="23"/>
                </a:lnTo>
                <a:lnTo>
                  <a:pt x="97" y="23"/>
                </a:lnTo>
                <a:lnTo>
                  <a:pt x="97" y="26"/>
                </a:lnTo>
                <a:lnTo>
                  <a:pt x="98" y="24"/>
                </a:lnTo>
                <a:lnTo>
                  <a:pt x="101" y="23"/>
                </a:lnTo>
                <a:lnTo>
                  <a:pt x="101" y="22"/>
                </a:lnTo>
                <a:lnTo>
                  <a:pt x="99" y="20"/>
                </a:lnTo>
                <a:lnTo>
                  <a:pt x="101" y="16"/>
                </a:lnTo>
                <a:lnTo>
                  <a:pt x="97" y="14"/>
                </a:lnTo>
                <a:lnTo>
                  <a:pt x="99" y="12"/>
                </a:lnTo>
                <a:lnTo>
                  <a:pt x="101" y="10"/>
                </a:lnTo>
                <a:lnTo>
                  <a:pt x="99" y="10"/>
                </a:lnTo>
                <a:lnTo>
                  <a:pt x="95" y="10"/>
                </a:lnTo>
                <a:lnTo>
                  <a:pt x="86" y="8"/>
                </a:lnTo>
                <a:lnTo>
                  <a:pt x="82" y="4"/>
                </a:lnTo>
                <a:lnTo>
                  <a:pt x="79" y="3"/>
                </a:lnTo>
                <a:lnTo>
                  <a:pt x="79" y="0"/>
                </a:lnTo>
                <a:lnTo>
                  <a:pt x="78" y="0"/>
                </a:lnTo>
                <a:lnTo>
                  <a:pt x="74" y="3"/>
                </a:lnTo>
                <a:lnTo>
                  <a:pt x="70" y="3"/>
                </a:lnTo>
                <a:lnTo>
                  <a:pt x="69" y="3"/>
                </a:lnTo>
                <a:lnTo>
                  <a:pt x="66" y="3"/>
                </a:lnTo>
                <a:lnTo>
                  <a:pt x="65" y="4"/>
                </a:lnTo>
                <a:lnTo>
                  <a:pt x="61" y="6"/>
                </a:lnTo>
                <a:lnTo>
                  <a:pt x="55" y="4"/>
                </a:lnTo>
                <a:lnTo>
                  <a:pt x="55" y="6"/>
                </a:lnTo>
                <a:lnTo>
                  <a:pt x="55" y="8"/>
                </a:lnTo>
                <a:lnTo>
                  <a:pt x="55" y="10"/>
                </a:lnTo>
                <a:lnTo>
                  <a:pt x="51" y="8"/>
                </a:lnTo>
                <a:lnTo>
                  <a:pt x="49" y="10"/>
                </a:lnTo>
                <a:lnTo>
                  <a:pt x="49" y="12"/>
                </a:lnTo>
                <a:lnTo>
                  <a:pt x="51" y="14"/>
                </a:lnTo>
                <a:lnTo>
                  <a:pt x="49" y="16"/>
                </a:lnTo>
                <a:lnTo>
                  <a:pt x="47" y="14"/>
                </a:lnTo>
                <a:lnTo>
                  <a:pt x="46" y="14"/>
                </a:lnTo>
                <a:lnTo>
                  <a:pt x="43" y="14"/>
                </a:lnTo>
                <a:lnTo>
                  <a:pt x="42" y="14"/>
                </a:lnTo>
                <a:lnTo>
                  <a:pt x="42" y="12"/>
                </a:lnTo>
                <a:lnTo>
                  <a:pt x="39" y="10"/>
                </a:lnTo>
                <a:lnTo>
                  <a:pt x="38" y="10"/>
                </a:lnTo>
                <a:lnTo>
                  <a:pt x="38" y="12"/>
                </a:lnTo>
                <a:lnTo>
                  <a:pt x="38" y="14"/>
                </a:lnTo>
                <a:lnTo>
                  <a:pt x="38" y="16"/>
                </a:lnTo>
                <a:lnTo>
                  <a:pt x="35" y="18"/>
                </a:lnTo>
                <a:lnTo>
                  <a:pt x="34" y="20"/>
                </a:lnTo>
                <a:lnTo>
                  <a:pt x="34" y="22"/>
                </a:lnTo>
                <a:lnTo>
                  <a:pt x="33" y="20"/>
                </a:lnTo>
                <a:lnTo>
                  <a:pt x="29" y="18"/>
                </a:lnTo>
                <a:lnTo>
                  <a:pt x="26" y="14"/>
                </a:lnTo>
                <a:lnTo>
                  <a:pt x="25" y="12"/>
                </a:lnTo>
                <a:lnTo>
                  <a:pt x="21" y="14"/>
                </a:lnTo>
                <a:lnTo>
                  <a:pt x="22" y="16"/>
                </a:lnTo>
                <a:lnTo>
                  <a:pt x="21" y="18"/>
                </a:lnTo>
                <a:lnTo>
                  <a:pt x="18" y="20"/>
                </a:lnTo>
                <a:lnTo>
                  <a:pt x="17" y="20"/>
                </a:lnTo>
                <a:lnTo>
                  <a:pt x="12" y="22"/>
                </a:lnTo>
                <a:lnTo>
                  <a:pt x="8" y="22"/>
                </a:lnTo>
                <a:lnTo>
                  <a:pt x="5" y="20"/>
                </a:lnTo>
                <a:lnTo>
                  <a:pt x="5" y="22"/>
                </a:lnTo>
                <a:lnTo>
                  <a:pt x="4" y="23"/>
                </a:lnTo>
                <a:lnTo>
                  <a:pt x="5" y="27"/>
                </a:lnTo>
                <a:lnTo>
                  <a:pt x="8" y="30"/>
                </a:lnTo>
                <a:lnTo>
                  <a:pt x="8" y="31"/>
                </a:lnTo>
                <a:lnTo>
                  <a:pt x="4" y="35"/>
                </a:lnTo>
                <a:lnTo>
                  <a:pt x="0" y="36"/>
                </a:lnTo>
                <a:lnTo>
                  <a:pt x="2" y="39"/>
                </a:lnTo>
                <a:lnTo>
                  <a:pt x="5" y="40"/>
                </a:lnTo>
                <a:lnTo>
                  <a:pt x="5" y="43"/>
                </a:lnTo>
                <a:lnTo>
                  <a:pt x="5" y="44"/>
                </a:lnTo>
                <a:lnTo>
                  <a:pt x="4" y="48"/>
                </a:lnTo>
                <a:lnTo>
                  <a:pt x="5" y="50"/>
                </a:lnTo>
                <a:lnTo>
                  <a:pt x="8" y="52"/>
                </a:lnTo>
                <a:lnTo>
                  <a:pt x="9" y="52"/>
                </a:lnTo>
                <a:lnTo>
                  <a:pt x="13" y="52"/>
                </a:lnTo>
                <a:lnTo>
                  <a:pt x="16" y="52"/>
                </a:lnTo>
                <a:lnTo>
                  <a:pt x="16" y="54"/>
                </a:lnTo>
                <a:lnTo>
                  <a:pt x="13" y="56"/>
                </a:lnTo>
                <a:lnTo>
                  <a:pt x="13" y="58"/>
                </a:lnTo>
                <a:lnTo>
                  <a:pt x="12" y="59"/>
                </a:lnTo>
                <a:lnTo>
                  <a:pt x="13" y="60"/>
                </a:lnTo>
                <a:lnTo>
                  <a:pt x="16" y="60"/>
                </a:lnTo>
                <a:lnTo>
                  <a:pt x="21" y="58"/>
                </a:lnTo>
                <a:lnTo>
                  <a:pt x="22" y="56"/>
                </a:lnTo>
                <a:lnTo>
                  <a:pt x="25" y="52"/>
                </a:lnTo>
                <a:lnTo>
                  <a:pt x="29" y="48"/>
                </a:lnTo>
                <a:lnTo>
                  <a:pt x="33" y="48"/>
                </a:lnTo>
                <a:lnTo>
                  <a:pt x="38" y="50"/>
                </a:lnTo>
                <a:lnTo>
                  <a:pt x="42" y="52"/>
                </a:lnTo>
                <a:lnTo>
                  <a:pt x="49" y="56"/>
                </a:lnTo>
                <a:lnTo>
                  <a:pt x="51" y="58"/>
                </a:lnTo>
                <a:lnTo>
                  <a:pt x="53" y="62"/>
                </a:lnTo>
                <a:lnTo>
                  <a:pt x="57" y="75"/>
                </a:lnTo>
                <a:lnTo>
                  <a:pt x="59" y="75"/>
                </a:lnTo>
                <a:lnTo>
                  <a:pt x="62" y="79"/>
                </a:lnTo>
                <a:lnTo>
                  <a:pt x="65" y="80"/>
                </a:lnTo>
                <a:lnTo>
                  <a:pt x="65" y="84"/>
                </a:lnTo>
                <a:lnTo>
                  <a:pt x="69" y="84"/>
                </a:lnTo>
                <a:lnTo>
                  <a:pt x="70" y="84"/>
                </a:lnTo>
                <a:lnTo>
                  <a:pt x="74" y="88"/>
                </a:lnTo>
                <a:lnTo>
                  <a:pt x="75" y="91"/>
                </a:lnTo>
                <a:lnTo>
                  <a:pt x="78" y="92"/>
                </a:lnTo>
                <a:lnTo>
                  <a:pt x="86" y="100"/>
                </a:lnTo>
                <a:lnTo>
                  <a:pt x="91" y="104"/>
                </a:lnTo>
                <a:lnTo>
                  <a:pt x="93" y="105"/>
                </a:lnTo>
                <a:lnTo>
                  <a:pt x="95" y="105"/>
                </a:lnTo>
                <a:lnTo>
                  <a:pt x="99" y="105"/>
                </a:lnTo>
                <a:lnTo>
                  <a:pt x="103" y="105"/>
                </a:lnTo>
                <a:lnTo>
                  <a:pt x="105" y="105"/>
                </a:lnTo>
                <a:lnTo>
                  <a:pt x="105" y="107"/>
                </a:lnTo>
                <a:lnTo>
                  <a:pt x="106" y="111"/>
                </a:lnTo>
                <a:lnTo>
                  <a:pt x="110" y="113"/>
                </a:lnTo>
                <a:lnTo>
                  <a:pt x="113" y="113"/>
                </a:lnTo>
                <a:lnTo>
                  <a:pt x="114" y="113"/>
                </a:lnTo>
                <a:lnTo>
                  <a:pt x="113" y="117"/>
                </a:lnTo>
                <a:lnTo>
                  <a:pt x="118" y="115"/>
                </a:lnTo>
                <a:lnTo>
                  <a:pt x="119" y="117"/>
                </a:lnTo>
                <a:lnTo>
                  <a:pt x="122" y="119"/>
                </a:lnTo>
                <a:lnTo>
                  <a:pt x="122" y="123"/>
                </a:lnTo>
                <a:lnTo>
                  <a:pt x="123" y="124"/>
                </a:lnTo>
                <a:lnTo>
                  <a:pt x="126" y="124"/>
                </a:lnTo>
                <a:lnTo>
                  <a:pt x="127" y="127"/>
                </a:lnTo>
                <a:lnTo>
                  <a:pt x="130" y="127"/>
                </a:lnTo>
                <a:lnTo>
                  <a:pt x="131" y="127"/>
                </a:lnTo>
                <a:lnTo>
                  <a:pt x="132" y="127"/>
                </a:lnTo>
                <a:lnTo>
                  <a:pt x="135" y="132"/>
                </a:lnTo>
                <a:lnTo>
                  <a:pt x="136" y="136"/>
                </a:lnTo>
                <a:lnTo>
                  <a:pt x="139" y="144"/>
                </a:lnTo>
                <a:lnTo>
                  <a:pt x="140" y="145"/>
                </a:lnTo>
                <a:lnTo>
                  <a:pt x="140" y="149"/>
                </a:lnTo>
                <a:lnTo>
                  <a:pt x="139" y="150"/>
                </a:lnTo>
                <a:lnTo>
                  <a:pt x="136" y="150"/>
                </a:lnTo>
                <a:lnTo>
                  <a:pt x="136" y="154"/>
                </a:lnTo>
                <a:lnTo>
                  <a:pt x="132" y="158"/>
                </a:lnTo>
                <a:lnTo>
                  <a:pt x="132" y="161"/>
                </a:lnTo>
                <a:lnTo>
                  <a:pt x="132" y="162"/>
                </a:lnTo>
                <a:lnTo>
                  <a:pt x="135" y="164"/>
                </a:lnTo>
                <a:lnTo>
                  <a:pt x="136" y="164"/>
                </a:lnTo>
                <a:lnTo>
                  <a:pt x="143" y="158"/>
                </a:lnTo>
                <a:lnTo>
                  <a:pt x="147" y="154"/>
                </a:lnTo>
                <a:lnTo>
                  <a:pt x="147" y="153"/>
                </a:lnTo>
                <a:lnTo>
                  <a:pt x="147" y="149"/>
                </a:lnTo>
                <a:lnTo>
                  <a:pt x="150" y="148"/>
                </a:lnTo>
                <a:lnTo>
                  <a:pt x="154" y="145"/>
                </a:lnTo>
                <a:lnTo>
                  <a:pt x="154" y="144"/>
                </a:lnTo>
                <a:lnTo>
                  <a:pt x="154" y="137"/>
                </a:lnTo>
                <a:lnTo>
                  <a:pt x="150" y="136"/>
                </a:lnTo>
                <a:lnTo>
                  <a:pt x="147" y="135"/>
                </a:lnTo>
                <a:lnTo>
                  <a:pt x="144" y="132"/>
                </a:lnTo>
                <a:lnTo>
                  <a:pt x="144" y="131"/>
                </a:lnTo>
                <a:lnTo>
                  <a:pt x="148" y="123"/>
                </a:lnTo>
                <a:lnTo>
                  <a:pt x="150" y="119"/>
                </a:lnTo>
                <a:lnTo>
                  <a:pt x="156" y="119"/>
                </a:lnTo>
                <a:lnTo>
                  <a:pt x="156" y="120"/>
                </a:lnTo>
                <a:lnTo>
                  <a:pt x="160" y="123"/>
                </a:lnTo>
                <a:lnTo>
                  <a:pt x="163" y="123"/>
                </a:lnTo>
                <a:lnTo>
                  <a:pt x="166" y="124"/>
                </a:lnTo>
                <a:lnTo>
                  <a:pt x="167" y="128"/>
                </a:lnTo>
                <a:lnTo>
                  <a:pt x="170" y="131"/>
                </a:lnTo>
                <a:lnTo>
                  <a:pt x="171" y="131"/>
                </a:lnTo>
                <a:lnTo>
                  <a:pt x="174" y="128"/>
                </a:lnTo>
                <a:lnTo>
                  <a:pt x="174" y="127"/>
                </a:lnTo>
                <a:lnTo>
                  <a:pt x="174" y="123"/>
                </a:lnTo>
                <a:lnTo>
                  <a:pt x="171" y="120"/>
                </a:lnTo>
                <a:lnTo>
                  <a:pt x="171" y="120"/>
                </a:lnTo>
                <a:lnTo>
                  <a:pt x="171" y="120"/>
                </a:lnTo>
                <a:lnTo>
                  <a:pt x="171" y="120"/>
                </a:lnTo>
                <a:lnTo>
                  <a:pt x="171" y="120"/>
                </a:lnTo>
                <a:lnTo>
                  <a:pt x="171" y="120"/>
                </a:lnTo>
                <a:lnTo>
                  <a:pt x="171" y="120"/>
                </a:lnTo>
                <a:close/>
                <a:moveTo>
                  <a:pt x="25" y="145"/>
                </a:moveTo>
                <a:lnTo>
                  <a:pt x="26" y="144"/>
                </a:lnTo>
                <a:lnTo>
                  <a:pt x="25" y="144"/>
                </a:lnTo>
                <a:lnTo>
                  <a:pt x="25" y="145"/>
                </a:lnTo>
                <a:lnTo>
                  <a:pt x="25" y="145"/>
                </a:lnTo>
                <a:lnTo>
                  <a:pt x="25" y="145"/>
                </a:lnTo>
                <a:lnTo>
                  <a:pt x="25" y="145"/>
                </a:lnTo>
                <a:lnTo>
                  <a:pt x="25" y="145"/>
                </a:lnTo>
                <a:lnTo>
                  <a:pt x="25" y="145"/>
                </a:lnTo>
                <a:lnTo>
                  <a:pt x="25" y="145"/>
                </a:lnTo>
                <a:close/>
                <a:moveTo>
                  <a:pt x="42" y="111"/>
                </a:moveTo>
                <a:lnTo>
                  <a:pt x="43" y="109"/>
                </a:lnTo>
                <a:lnTo>
                  <a:pt x="42" y="109"/>
                </a:lnTo>
                <a:lnTo>
                  <a:pt x="42" y="107"/>
                </a:lnTo>
                <a:lnTo>
                  <a:pt x="39" y="107"/>
                </a:lnTo>
                <a:lnTo>
                  <a:pt x="38" y="105"/>
                </a:lnTo>
                <a:lnTo>
                  <a:pt x="35" y="105"/>
                </a:lnTo>
                <a:lnTo>
                  <a:pt x="34" y="107"/>
                </a:lnTo>
                <a:lnTo>
                  <a:pt x="29" y="111"/>
                </a:lnTo>
                <a:lnTo>
                  <a:pt x="25" y="113"/>
                </a:lnTo>
                <a:lnTo>
                  <a:pt x="22" y="111"/>
                </a:lnTo>
                <a:lnTo>
                  <a:pt x="22" y="113"/>
                </a:lnTo>
                <a:lnTo>
                  <a:pt x="22" y="117"/>
                </a:lnTo>
                <a:lnTo>
                  <a:pt x="25" y="119"/>
                </a:lnTo>
                <a:lnTo>
                  <a:pt x="25" y="123"/>
                </a:lnTo>
                <a:lnTo>
                  <a:pt x="26" y="124"/>
                </a:lnTo>
                <a:lnTo>
                  <a:pt x="25" y="128"/>
                </a:lnTo>
                <a:lnTo>
                  <a:pt x="26" y="128"/>
                </a:lnTo>
                <a:lnTo>
                  <a:pt x="26" y="131"/>
                </a:lnTo>
                <a:lnTo>
                  <a:pt x="26" y="132"/>
                </a:lnTo>
                <a:lnTo>
                  <a:pt x="25" y="132"/>
                </a:lnTo>
                <a:lnTo>
                  <a:pt x="25" y="140"/>
                </a:lnTo>
                <a:lnTo>
                  <a:pt x="26" y="144"/>
                </a:lnTo>
                <a:lnTo>
                  <a:pt x="29" y="148"/>
                </a:lnTo>
                <a:lnTo>
                  <a:pt x="30" y="148"/>
                </a:lnTo>
                <a:lnTo>
                  <a:pt x="33" y="148"/>
                </a:lnTo>
                <a:lnTo>
                  <a:pt x="34" y="145"/>
                </a:lnTo>
                <a:lnTo>
                  <a:pt x="34" y="141"/>
                </a:lnTo>
                <a:lnTo>
                  <a:pt x="38" y="141"/>
                </a:lnTo>
                <a:lnTo>
                  <a:pt x="42" y="141"/>
                </a:lnTo>
                <a:lnTo>
                  <a:pt x="43" y="140"/>
                </a:lnTo>
                <a:lnTo>
                  <a:pt x="43" y="136"/>
                </a:lnTo>
                <a:lnTo>
                  <a:pt x="43" y="131"/>
                </a:lnTo>
                <a:lnTo>
                  <a:pt x="43" y="124"/>
                </a:lnTo>
                <a:lnTo>
                  <a:pt x="43" y="123"/>
                </a:lnTo>
                <a:lnTo>
                  <a:pt x="46" y="119"/>
                </a:lnTo>
                <a:lnTo>
                  <a:pt x="46" y="115"/>
                </a:lnTo>
                <a:lnTo>
                  <a:pt x="43" y="111"/>
                </a:lnTo>
                <a:lnTo>
                  <a:pt x="42" y="111"/>
                </a:lnTo>
                <a:lnTo>
                  <a:pt x="42" y="111"/>
                </a:lnTo>
                <a:lnTo>
                  <a:pt x="42" y="111"/>
                </a:lnTo>
                <a:lnTo>
                  <a:pt x="42" y="111"/>
                </a:lnTo>
                <a:lnTo>
                  <a:pt x="42" y="111"/>
                </a:lnTo>
                <a:lnTo>
                  <a:pt x="42" y="111"/>
                </a:lnTo>
                <a:lnTo>
                  <a:pt x="42" y="111"/>
                </a:lnTo>
                <a:close/>
              </a:path>
            </a:pathLst>
          </a:custGeom>
          <a:solidFill>
            <a:srgbClr val="003366"/>
          </a:solidFill>
          <a:ln w="3175">
            <a:solidFill>
              <a:srgbClr val="003366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90" name="Freeform 115"/>
          <p:cNvSpPr>
            <a:spLocks noEditPoints="1"/>
          </p:cNvSpPr>
          <p:nvPr/>
        </p:nvSpPr>
        <p:spPr bwMode="auto">
          <a:xfrm>
            <a:off x="2946014" y="2523295"/>
            <a:ext cx="1100896" cy="1645458"/>
          </a:xfrm>
          <a:custGeom>
            <a:avLst/>
            <a:gdLst>
              <a:gd name="T0" fmla="*/ 32 w 129"/>
              <a:gd name="T1" fmla="*/ 105 h 185"/>
              <a:gd name="T2" fmla="*/ 25 w 129"/>
              <a:gd name="T3" fmla="*/ 94 h 185"/>
              <a:gd name="T4" fmla="*/ 8 w 129"/>
              <a:gd name="T5" fmla="*/ 104 h 185"/>
              <a:gd name="T6" fmla="*/ 12 w 129"/>
              <a:gd name="T7" fmla="*/ 112 h 185"/>
              <a:gd name="T8" fmla="*/ 21 w 129"/>
              <a:gd name="T9" fmla="*/ 114 h 185"/>
              <a:gd name="T10" fmla="*/ 26 w 129"/>
              <a:gd name="T11" fmla="*/ 114 h 185"/>
              <a:gd name="T12" fmla="*/ 30 w 129"/>
              <a:gd name="T13" fmla="*/ 44 h 185"/>
              <a:gd name="T14" fmla="*/ 22 w 129"/>
              <a:gd name="T15" fmla="*/ 44 h 185"/>
              <a:gd name="T16" fmla="*/ 21 w 129"/>
              <a:gd name="T17" fmla="*/ 52 h 185"/>
              <a:gd name="T18" fmla="*/ 101 w 129"/>
              <a:gd name="T19" fmla="*/ 0 h 185"/>
              <a:gd name="T20" fmla="*/ 75 w 129"/>
              <a:gd name="T21" fmla="*/ 33 h 185"/>
              <a:gd name="T22" fmla="*/ 69 w 129"/>
              <a:gd name="T23" fmla="*/ 29 h 185"/>
              <a:gd name="T24" fmla="*/ 75 w 129"/>
              <a:gd name="T25" fmla="*/ 33 h 185"/>
              <a:gd name="T26" fmla="*/ 105 w 129"/>
              <a:gd name="T27" fmla="*/ 7 h 185"/>
              <a:gd name="T28" fmla="*/ 95 w 129"/>
              <a:gd name="T29" fmla="*/ 8 h 185"/>
              <a:gd name="T30" fmla="*/ 114 w 129"/>
              <a:gd name="T31" fmla="*/ 134 h 185"/>
              <a:gd name="T32" fmla="*/ 105 w 129"/>
              <a:gd name="T33" fmla="*/ 122 h 185"/>
              <a:gd name="T34" fmla="*/ 101 w 129"/>
              <a:gd name="T35" fmla="*/ 108 h 185"/>
              <a:gd name="T36" fmla="*/ 75 w 129"/>
              <a:gd name="T37" fmla="*/ 81 h 185"/>
              <a:gd name="T38" fmla="*/ 74 w 129"/>
              <a:gd name="T39" fmla="*/ 77 h 185"/>
              <a:gd name="T40" fmla="*/ 85 w 129"/>
              <a:gd name="T41" fmla="*/ 52 h 185"/>
              <a:gd name="T42" fmla="*/ 61 w 129"/>
              <a:gd name="T43" fmla="*/ 51 h 185"/>
              <a:gd name="T44" fmla="*/ 66 w 129"/>
              <a:gd name="T45" fmla="*/ 37 h 185"/>
              <a:gd name="T46" fmla="*/ 45 w 129"/>
              <a:gd name="T47" fmla="*/ 43 h 185"/>
              <a:gd name="T48" fmla="*/ 36 w 129"/>
              <a:gd name="T49" fmla="*/ 52 h 185"/>
              <a:gd name="T50" fmla="*/ 38 w 129"/>
              <a:gd name="T51" fmla="*/ 61 h 185"/>
              <a:gd name="T52" fmla="*/ 28 w 129"/>
              <a:gd name="T53" fmla="*/ 69 h 185"/>
              <a:gd name="T54" fmla="*/ 40 w 129"/>
              <a:gd name="T55" fmla="*/ 73 h 185"/>
              <a:gd name="T56" fmla="*/ 38 w 129"/>
              <a:gd name="T57" fmla="*/ 85 h 185"/>
              <a:gd name="T58" fmla="*/ 45 w 129"/>
              <a:gd name="T59" fmla="*/ 81 h 185"/>
              <a:gd name="T60" fmla="*/ 45 w 129"/>
              <a:gd name="T61" fmla="*/ 86 h 185"/>
              <a:gd name="T62" fmla="*/ 44 w 129"/>
              <a:gd name="T63" fmla="*/ 105 h 185"/>
              <a:gd name="T64" fmla="*/ 61 w 129"/>
              <a:gd name="T65" fmla="*/ 98 h 185"/>
              <a:gd name="T66" fmla="*/ 66 w 129"/>
              <a:gd name="T67" fmla="*/ 112 h 185"/>
              <a:gd name="T68" fmla="*/ 66 w 129"/>
              <a:gd name="T69" fmla="*/ 125 h 185"/>
              <a:gd name="T70" fmla="*/ 49 w 129"/>
              <a:gd name="T71" fmla="*/ 126 h 185"/>
              <a:gd name="T72" fmla="*/ 48 w 129"/>
              <a:gd name="T73" fmla="*/ 134 h 185"/>
              <a:gd name="T74" fmla="*/ 48 w 129"/>
              <a:gd name="T75" fmla="*/ 145 h 185"/>
              <a:gd name="T76" fmla="*/ 40 w 129"/>
              <a:gd name="T77" fmla="*/ 157 h 185"/>
              <a:gd name="T78" fmla="*/ 57 w 129"/>
              <a:gd name="T79" fmla="*/ 161 h 185"/>
              <a:gd name="T80" fmla="*/ 57 w 129"/>
              <a:gd name="T81" fmla="*/ 165 h 185"/>
              <a:gd name="T82" fmla="*/ 34 w 129"/>
              <a:gd name="T83" fmla="*/ 175 h 185"/>
              <a:gd name="T84" fmla="*/ 34 w 129"/>
              <a:gd name="T85" fmla="*/ 183 h 185"/>
              <a:gd name="T86" fmla="*/ 54 w 129"/>
              <a:gd name="T87" fmla="*/ 178 h 185"/>
              <a:gd name="T88" fmla="*/ 75 w 129"/>
              <a:gd name="T89" fmla="*/ 174 h 185"/>
              <a:gd name="T90" fmla="*/ 93 w 129"/>
              <a:gd name="T91" fmla="*/ 171 h 185"/>
              <a:gd name="T92" fmla="*/ 122 w 129"/>
              <a:gd name="T93" fmla="*/ 166 h 185"/>
              <a:gd name="T94" fmla="*/ 118 w 129"/>
              <a:gd name="T95" fmla="*/ 156 h 185"/>
              <a:gd name="T96" fmla="*/ 129 w 129"/>
              <a:gd name="T97" fmla="*/ 145 h 185"/>
              <a:gd name="T98" fmla="*/ 126 w 129"/>
              <a:gd name="T99" fmla="*/ 134 h 185"/>
              <a:gd name="T100" fmla="*/ 71 w 129"/>
              <a:gd name="T101" fmla="*/ 73 h 185"/>
              <a:gd name="T102" fmla="*/ 28 w 129"/>
              <a:gd name="T103" fmla="*/ 56 h 185"/>
              <a:gd name="T104" fmla="*/ 32 w 129"/>
              <a:gd name="T105" fmla="*/ 64 h 185"/>
              <a:gd name="T106" fmla="*/ 32 w 129"/>
              <a:gd name="T107" fmla="*/ 57 h 185"/>
              <a:gd name="T108" fmla="*/ 34 w 129"/>
              <a:gd name="T109" fmla="*/ 88 h 185"/>
              <a:gd name="T110" fmla="*/ 44 w 129"/>
              <a:gd name="T111" fmla="*/ 86 h 185"/>
              <a:gd name="T112" fmla="*/ 44 w 129"/>
              <a:gd name="T113" fmla="*/ 86 h 185"/>
              <a:gd name="T114" fmla="*/ 36 w 129"/>
              <a:gd name="T115" fmla="*/ 75 h 185"/>
              <a:gd name="T116" fmla="*/ 28 w 129"/>
              <a:gd name="T117" fmla="*/ 71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29" h="185">
                <a:moveTo>
                  <a:pt x="26" y="114"/>
                </a:moveTo>
                <a:lnTo>
                  <a:pt x="28" y="113"/>
                </a:lnTo>
                <a:lnTo>
                  <a:pt x="30" y="112"/>
                </a:lnTo>
                <a:lnTo>
                  <a:pt x="32" y="112"/>
                </a:lnTo>
                <a:lnTo>
                  <a:pt x="34" y="109"/>
                </a:lnTo>
                <a:lnTo>
                  <a:pt x="32" y="109"/>
                </a:lnTo>
                <a:lnTo>
                  <a:pt x="32" y="108"/>
                </a:lnTo>
                <a:lnTo>
                  <a:pt x="32" y="105"/>
                </a:lnTo>
                <a:lnTo>
                  <a:pt x="34" y="108"/>
                </a:lnTo>
                <a:lnTo>
                  <a:pt x="34" y="104"/>
                </a:lnTo>
                <a:lnTo>
                  <a:pt x="32" y="104"/>
                </a:lnTo>
                <a:lnTo>
                  <a:pt x="28" y="104"/>
                </a:lnTo>
                <a:lnTo>
                  <a:pt x="32" y="101"/>
                </a:lnTo>
                <a:lnTo>
                  <a:pt x="30" y="100"/>
                </a:lnTo>
                <a:lnTo>
                  <a:pt x="26" y="96"/>
                </a:lnTo>
                <a:lnTo>
                  <a:pt x="25" y="94"/>
                </a:lnTo>
                <a:lnTo>
                  <a:pt x="21" y="94"/>
                </a:lnTo>
                <a:lnTo>
                  <a:pt x="18" y="96"/>
                </a:lnTo>
                <a:lnTo>
                  <a:pt x="17" y="96"/>
                </a:lnTo>
                <a:lnTo>
                  <a:pt x="14" y="98"/>
                </a:lnTo>
                <a:lnTo>
                  <a:pt x="13" y="98"/>
                </a:lnTo>
                <a:lnTo>
                  <a:pt x="12" y="98"/>
                </a:lnTo>
                <a:lnTo>
                  <a:pt x="9" y="100"/>
                </a:lnTo>
                <a:lnTo>
                  <a:pt x="8" y="104"/>
                </a:lnTo>
                <a:lnTo>
                  <a:pt x="5" y="104"/>
                </a:lnTo>
                <a:lnTo>
                  <a:pt x="4" y="104"/>
                </a:lnTo>
                <a:lnTo>
                  <a:pt x="5" y="105"/>
                </a:lnTo>
                <a:lnTo>
                  <a:pt x="0" y="108"/>
                </a:lnTo>
                <a:lnTo>
                  <a:pt x="1" y="109"/>
                </a:lnTo>
                <a:lnTo>
                  <a:pt x="8" y="113"/>
                </a:lnTo>
                <a:lnTo>
                  <a:pt x="9" y="113"/>
                </a:lnTo>
                <a:lnTo>
                  <a:pt x="12" y="112"/>
                </a:lnTo>
                <a:lnTo>
                  <a:pt x="12" y="109"/>
                </a:lnTo>
                <a:lnTo>
                  <a:pt x="13" y="109"/>
                </a:lnTo>
                <a:lnTo>
                  <a:pt x="14" y="109"/>
                </a:lnTo>
                <a:lnTo>
                  <a:pt x="17" y="112"/>
                </a:lnTo>
                <a:lnTo>
                  <a:pt x="17" y="112"/>
                </a:lnTo>
                <a:lnTo>
                  <a:pt x="18" y="113"/>
                </a:lnTo>
                <a:lnTo>
                  <a:pt x="18" y="114"/>
                </a:lnTo>
                <a:lnTo>
                  <a:pt x="21" y="114"/>
                </a:lnTo>
                <a:lnTo>
                  <a:pt x="25" y="113"/>
                </a:lnTo>
                <a:lnTo>
                  <a:pt x="26" y="114"/>
                </a:lnTo>
                <a:lnTo>
                  <a:pt x="26" y="114"/>
                </a:lnTo>
                <a:lnTo>
                  <a:pt x="26" y="114"/>
                </a:lnTo>
                <a:lnTo>
                  <a:pt x="26" y="114"/>
                </a:lnTo>
                <a:lnTo>
                  <a:pt x="26" y="114"/>
                </a:lnTo>
                <a:lnTo>
                  <a:pt x="26" y="114"/>
                </a:lnTo>
                <a:lnTo>
                  <a:pt x="26" y="114"/>
                </a:lnTo>
                <a:close/>
                <a:moveTo>
                  <a:pt x="21" y="52"/>
                </a:moveTo>
                <a:lnTo>
                  <a:pt x="22" y="51"/>
                </a:lnTo>
                <a:lnTo>
                  <a:pt x="25" y="48"/>
                </a:lnTo>
                <a:lnTo>
                  <a:pt x="26" y="48"/>
                </a:lnTo>
                <a:lnTo>
                  <a:pt x="28" y="48"/>
                </a:lnTo>
                <a:lnTo>
                  <a:pt x="28" y="47"/>
                </a:lnTo>
                <a:lnTo>
                  <a:pt x="26" y="47"/>
                </a:lnTo>
                <a:lnTo>
                  <a:pt x="30" y="44"/>
                </a:lnTo>
                <a:lnTo>
                  <a:pt x="32" y="44"/>
                </a:lnTo>
                <a:lnTo>
                  <a:pt x="30" y="43"/>
                </a:lnTo>
                <a:lnTo>
                  <a:pt x="32" y="41"/>
                </a:lnTo>
                <a:lnTo>
                  <a:pt x="32" y="39"/>
                </a:lnTo>
                <a:lnTo>
                  <a:pt x="30" y="41"/>
                </a:lnTo>
                <a:lnTo>
                  <a:pt x="25" y="43"/>
                </a:lnTo>
                <a:lnTo>
                  <a:pt x="25" y="44"/>
                </a:lnTo>
                <a:lnTo>
                  <a:pt x="22" y="44"/>
                </a:lnTo>
                <a:lnTo>
                  <a:pt x="18" y="44"/>
                </a:lnTo>
                <a:lnTo>
                  <a:pt x="21" y="47"/>
                </a:lnTo>
                <a:lnTo>
                  <a:pt x="18" y="48"/>
                </a:lnTo>
                <a:lnTo>
                  <a:pt x="22" y="48"/>
                </a:lnTo>
                <a:lnTo>
                  <a:pt x="18" y="51"/>
                </a:lnTo>
                <a:lnTo>
                  <a:pt x="21" y="52"/>
                </a:lnTo>
                <a:lnTo>
                  <a:pt x="21" y="52"/>
                </a:lnTo>
                <a:lnTo>
                  <a:pt x="21" y="52"/>
                </a:lnTo>
                <a:lnTo>
                  <a:pt x="21" y="52"/>
                </a:lnTo>
                <a:lnTo>
                  <a:pt x="21" y="52"/>
                </a:lnTo>
                <a:lnTo>
                  <a:pt x="21" y="52"/>
                </a:lnTo>
                <a:lnTo>
                  <a:pt x="21" y="52"/>
                </a:lnTo>
                <a:close/>
                <a:moveTo>
                  <a:pt x="98" y="0"/>
                </a:moveTo>
                <a:lnTo>
                  <a:pt x="97" y="3"/>
                </a:lnTo>
                <a:lnTo>
                  <a:pt x="98" y="4"/>
                </a:lnTo>
                <a:lnTo>
                  <a:pt x="101" y="0"/>
                </a:lnTo>
                <a:lnTo>
                  <a:pt x="98" y="0"/>
                </a:lnTo>
                <a:lnTo>
                  <a:pt x="98" y="0"/>
                </a:lnTo>
                <a:lnTo>
                  <a:pt x="98" y="0"/>
                </a:lnTo>
                <a:lnTo>
                  <a:pt x="98" y="0"/>
                </a:lnTo>
                <a:lnTo>
                  <a:pt x="98" y="0"/>
                </a:lnTo>
                <a:lnTo>
                  <a:pt x="98" y="0"/>
                </a:lnTo>
                <a:lnTo>
                  <a:pt x="98" y="0"/>
                </a:lnTo>
                <a:close/>
                <a:moveTo>
                  <a:pt x="75" y="33"/>
                </a:moveTo>
                <a:lnTo>
                  <a:pt x="78" y="33"/>
                </a:lnTo>
                <a:lnTo>
                  <a:pt x="79" y="31"/>
                </a:lnTo>
                <a:lnTo>
                  <a:pt x="75" y="31"/>
                </a:lnTo>
                <a:lnTo>
                  <a:pt x="74" y="29"/>
                </a:lnTo>
                <a:lnTo>
                  <a:pt x="71" y="29"/>
                </a:lnTo>
                <a:lnTo>
                  <a:pt x="71" y="27"/>
                </a:lnTo>
                <a:lnTo>
                  <a:pt x="70" y="27"/>
                </a:lnTo>
                <a:lnTo>
                  <a:pt x="69" y="29"/>
                </a:lnTo>
                <a:lnTo>
                  <a:pt x="70" y="31"/>
                </a:lnTo>
                <a:lnTo>
                  <a:pt x="75" y="33"/>
                </a:lnTo>
                <a:lnTo>
                  <a:pt x="75" y="33"/>
                </a:lnTo>
                <a:lnTo>
                  <a:pt x="75" y="33"/>
                </a:lnTo>
                <a:lnTo>
                  <a:pt x="75" y="33"/>
                </a:lnTo>
                <a:lnTo>
                  <a:pt x="75" y="33"/>
                </a:lnTo>
                <a:lnTo>
                  <a:pt x="75" y="33"/>
                </a:lnTo>
                <a:lnTo>
                  <a:pt x="75" y="33"/>
                </a:lnTo>
                <a:close/>
                <a:moveTo>
                  <a:pt x="95" y="8"/>
                </a:moveTo>
                <a:lnTo>
                  <a:pt x="97" y="8"/>
                </a:lnTo>
                <a:lnTo>
                  <a:pt x="98" y="11"/>
                </a:lnTo>
                <a:lnTo>
                  <a:pt x="98" y="13"/>
                </a:lnTo>
                <a:lnTo>
                  <a:pt x="97" y="16"/>
                </a:lnTo>
                <a:lnTo>
                  <a:pt x="101" y="13"/>
                </a:lnTo>
                <a:lnTo>
                  <a:pt x="102" y="12"/>
                </a:lnTo>
                <a:lnTo>
                  <a:pt x="105" y="7"/>
                </a:lnTo>
                <a:lnTo>
                  <a:pt x="102" y="4"/>
                </a:lnTo>
                <a:lnTo>
                  <a:pt x="102" y="3"/>
                </a:lnTo>
                <a:lnTo>
                  <a:pt x="98" y="4"/>
                </a:lnTo>
                <a:lnTo>
                  <a:pt x="101" y="7"/>
                </a:lnTo>
                <a:lnTo>
                  <a:pt x="93" y="7"/>
                </a:lnTo>
                <a:lnTo>
                  <a:pt x="95" y="8"/>
                </a:lnTo>
                <a:lnTo>
                  <a:pt x="95" y="8"/>
                </a:lnTo>
                <a:lnTo>
                  <a:pt x="95" y="8"/>
                </a:lnTo>
                <a:lnTo>
                  <a:pt x="95" y="8"/>
                </a:lnTo>
                <a:lnTo>
                  <a:pt x="95" y="8"/>
                </a:lnTo>
                <a:lnTo>
                  <a:pt x="95" y="8"/>
                </a:lnTo>
                <a:lnTo>
                  <a:pt x="95" y="8"/>
                </a:lnTo>
                <a:close/>
                <a:moveTo>
                  <a:pt x="126" y="134"/>
                </a:moveTo>
                <a:lnTo>
                  <a:pt x="119" y="134"/>
                </a:lnTo>
                <a:lnTo>
                  <a:pt x="115" y="132"/>
                </a:lnTo>
                <a:lnTo>
                  <a:pt x="114" y="134"/>
                </a:lnTo>
                <a:lnTo>
                  <a:pt x="113" y="138"/>
                </a:lnTo>
                <a:lnTo>
                  <a:pt x="109" y="136"/>
                </a:lnTo>
                <a:lnTo>
                  <a:pt x="106" y="136"/>
                </a:lnTo>
                <a:lnTo>
                  <a:pt x="110" y="130"/>
                </a:lnTo>
                <a:lnTo>
                  <a:pt x="113" y="128"/>
                </a:lnTo>
                <a:lnTo>
                  <a:pt x="110" y="126"/>
                </a:lnTo>
                <a:lnTo>
                  <a:pt x="106" y="122"/>
                </a:lnTo>
                <a:lnTo>
                  <a:pt x="105" y="122"/>
                </a:lnTo>
                <a:lnTo>
                  <a:pt x="97" y="121"/>
                </a:lnTo>
                <a:lnTo>
                  <a:pt x="105" y="121"/>
                </a:lnTo>
                <a:lnTo>
                  <a:pt x="110" y="122"/>
                </a:lnTo>
                <a:lnTo>
                  <a:pt x="106" y="118"/>
                </a:lnTo>
                <a:lnTo>
                  <a:pt x="105" y="114"/>
                </a:lnTo>
                <a:lnTo>
                  <a:pt x="106" y="113"/>
                </a:lnTo>
                <a:lnTo>
                  <a:pt x="102" y="112"/>
                </a:lnTo>
                <a:lnTo>
                  <a:pt x="101" y="108"/>
                </a:lnTo>
                <a:lnTo>
                  <a:pt x="97" y="105"/>
                </a:lnTo>
                <a:lnTo>
                  <a:pt x="93" y="105"/>
                </a:lnTo>
                <a:lnTo>
                  <a:pt x="91" y="104"/>
                </a:lnTo>
                <a:lnTo>
                  <a:pt x="89" y="100"/>
                </a:lnTo>
                <a:lnTo>
                  <a:pt x="87" y="92"/>
                </a:lnTo>
                <a:lnTo>
                  <a:pt x="87" y="88"/>
                </a:lnTo>
                <a:lnTo>
                  <a:pt x="83" y="85"/>
                </a:lnTo>
                <a:lnTo>
                  <a:pt x="75" y="81"/>
                </a:lnTo>
                <a:lnTo>
                  <a:pt x="74" y="81"/>
                </a:lnTo>
                <a:lnTo>
                  <a:pt x="71" y="81"/>
                </a:lnTo>
                <a:lnTo>
                  <a:pt x="70" y="83"/>
                </a:lnTo>
                <a:lnTo>
                  <a:pt x="65" y="81"/>
                </a:lnTo>
                <a:lnTo>
                  <a:pt x="66" y="81"/>
                </a:lnTo>
                <a:lnTo>
                  <a:pt x="70" y="79"/>
                </a:lnTo>
                <a:lnTo>
                  <a:pt x="71" y="79"/>
                </a:lnTo>
                <a:lnTo>
                  <a:pt x="74" y="77"/>
                </a:lnTo>
                <a:lnTo>
                  <a:pt x="74" y="75"/>
                </a:lnTo>
                <a:lnTo>
                  <a:pt x="73" y="73"/>
                </a:lnTo>
                <a:lnTo>
                  <a:pt x="74" y="73"/>
                </a:lnTo>
                <a:lnTo>
                  <a:pt x="82" y="68"/>
                </a:lnTo>
                <a:lnTo>
                  <a:pt x="85" y="60"/>
                </a:lnTo>
                <a:lnTo>
                  <a:pt x="87" y="57"/>
                </a:lnTo>
                <a:lnTo>
                  <a:pt x="87" y="56"/>
                </a:lnTo>
                <a:lnTo>
                  <a:pt x="85" y="52"/>
                </a:lnTo>
                <a:lnTo>
                  <a:pt x="82" y="52"/>
                </a:lnTo>
                <a:lnTo>
                  <a:pt x="75" y="52"/>
                </a:lnTo>
                <a:lnTo>
                  <a:pt x="70" y="52"/>
                </a:lnTo>
                <a:lnTo>
                  <a:pt x="65" y="52"/>
                </a:lnTo>
                <a:lnTo>
                  <a:pt x="57" y="56"/>
                </a:lnTo>
                <a:lnTo>
                  <a:pt x="58" y="52"/>
                </a:lnTo>
                <a:lnTo>
                  <a:pt x="61" y="52"/>
                </a:lnTo>
                <a:lnTo>
                  <a:pt x="61" y="51"/>
                </a:lnTo>
                <a:lnTo>
                  <a:pt x="58" y="51"/>
                </a:lnTo>
                <a:lnTo>
                  <a:pt x="61" y="48"/>
                </a:lnTo>
                <a:lnTo>
                  <a:pt x="66" y="44"/>
                </a:lnTo>
                <a:lnTo>
                  <a:pt x="71" y="41"/>
                </a:lnTo>
                <a:lnTo>
                  <a:pt x="74" y="39"/>
                </a:lnTo>
                <a:lnTo>
                  <a:pt x="74" y="37"/>
                </a:lnTo>
                <a:lnTo>
                  <a:pt x="71" y="37"/>
                </a:lnTo>
                <a:lnTo>
                  <a:pt x="66" y="37"/>
                </a:lnTo>
                <a:lnTo>
                  <a:pt x="61" y="39"/>
                </a:lnTo>
                <a:lnTo>
                  <a:pt x="57" y="39"/>
                </a:lnTo>
                <a:lnTo>
                  <a:pt x="54" y="39"/>
                </a:lnTo>
                <a:lnTo>
                  <a:pt x="53" y="39"/>
                </a:lnTo>
                <a:lnTo>
                  <a:pt x="52" y="39"/>
                </a:lnTo>
                <a:lnTo>
                  <a:pt x="49" y="37"/>
                </a:lnTo>
                <a:lnTo>
                  <a:pt x="48" y="39"/>
                </a:lnTo>
                <a:lnTo>
                  <a:pt x="45" y="43"/>
                </a:lnTo>
                <a:lnTo>
                  <a:pt x="44" y="44"/>
                </a:lnTo>
                <a:lnTo>
                  <a:pt x="41" y="47"/>
                </a:lnTo>
                <a:lnTo>
                  <a:pt x="45" y="51"/>
                </a:lnTo>
                <a:lnTo>
                  <a:pt x="41" y="51"/>
                </a:lnTo>
                <a:lnTo>
                  <a:pt x="40" y="51"/>
                </a:lnTo>
                <a:lnTo>
                  <a:pt x="38" y="52"/>
                </a:lnTo>
                <a:lnTo>
                  <a:pt x="38" y="51"/>
                </a:lnTo>
                <a:lnTo>
                  <a:pt x="36" y="52"/>
                </a:lnTo>
                <a:lnTo>
                  <a:pt x="36" y="55"/>
                </a:lnTo>
                <a:lnTo>
                  <a:pt x="38" y="56"/>
                </a:lnTo>
                <a:lnTo>
                  <a:pt x="36" y="56"/>
                </a:lnTo>
                <a:lnTo>
                  <a:pt x="36" y="57"/>
                </a:lnTo>
                <a:lnTo>
                  <a:pt x="40" y="57"/>
                </a:lnTo>
                <a:lnTo>
                  <a:pt x="36" y="60"/>
                </a:lnTo>
                <a:lnTo>
                  <a:pt x="38" y="60"/>
                </a:lnTo>
                <a:lnTo>
                  <a:pt x="38" y="61"/>
                </a:lnTo>
                <a:lnTo>
                  <a:pt x="40" y="61"/>
                </a:lnTo>
                <a:lnTo>
                  <a:pt x="36" y="64"/>
                </a:lnTo>
                <a:lnTo>
                  <a:pt x="34" y="65"/>
                </a:lnTo>
                <a:lnTo>
                  <a:pt x="36" y="68"/>
                </a:lnTo>
                <a:lnTo>
                  <a:pt x="34" y="68"/>
                </a:lnTo>
                <a:lnTo>
                  <a:pt x="34" y="69"/>
                </a:lnTo>
                <a:lnTo>
                  <a:pt x="30" y="68"/>
                </a:lnTo>
                <a:lnTo>
                  <a:pt x="28" y="69"/>
                </a:lnTo>
                <a:lnTo>
                  <a:pt x="32" y="69"/>
                </a:lnTo>
                <a:lnTo>
                  <a:pt x="34" y="73"/>
                </a:lnTo>
                <a:lnTo>
                  <a:pt x="38" y="71"/>
                </a:lnTo>
                <a:lnTo>
                  <a:pt x="44" y="68"/>
                </a:lnTo>
                <a:lnTo>
                  <a:pt x="44" y="69"/>
                </a:lnTo>
                <a:lnTo>
                  <a:pt x="40" y="71"/>
                </a:lnTo>
                <a:lnTo>
                  <a:pt x="41" y="71"/>
                </a:lnTo>
                <a:lnTo>
                  <a:pt x="40" y="73"/>
                </a:lnTo>
                <a:lnTo>
                  <a:pt x="38" y="75"/>
                </a:lnTo>
                <a:lnTo>
                  <a:pt x="36" y="79"/>
                </a:lnTo>
                <a:lnTo>
                  <a:pt x="34" y="81"/>
                </a:lnTo>
                <a:lnTo>
                  <a:pt x="34" y="83"/>
                </a:lnTo>
                <a:lnTo>
                  <a:pt x="36" y="81"/>
                </a:lnTo>
                <a:lnTo>
                  <a:pt x="34" y="85"/>
                </a:lnTo>
                <a:lnTo>
                  <a:pt x="36" y="85"/>
                </a:lnTo>
                <a:lnTo>
                  <a:pt x="38" y="85"/>
                </a:lnTo>
                <a:lnTo>
                  <a:pt x="38" y="83"/>
                </a:lnTo>
                <a:lnTo>
                  <a:pt x="40" y="81"/>
                </a:lnTo>
                <a:lnTo>
                  <a:pt x="40" y="83"/>
                </a:lnTo>
                <a:lnTo>
                  <a:pt x="40" y="85"/>
                </a:lnTo>
                <a:lnTo>
                  <a:pt x="41" y="83"/>
                </a:lnTo>
                <a:lnTo>
                  <a:pt x="44" y="83"/>
                </a:lnTo>
                <a:lnTo>
                  <a:pt x="44" y="85"/>
                </a:lnTo>
                <a:lnTo>
                  <a:pt x="45" y="81"/>
                </a:lnTo>
                <a:lnTo>
                  <a:pt x="45" y="79"/>
                </a:lnTo>
                <a:lnTo>
                  <a:pt x="48" y="79"/>
                </a:lnTo>
                <a:lnTo>
                  <a:pt x="45" y="81"/>
                </a:lnTo>
                <a:lnTo>
                  <a:pt x="48" y="81"/>
                </a:lnTo>
                <a:lnTo>
                  <a:pt x="49" y="83"/>
                </a:lnTo>
                <a:lnTo>
                  <a:pt x="48" y="83"/>
                </a:lnTo>
                <a:lnTo>
                  <a:pt x="45" y="83"/>
                </a:lnTo>
                <a:lnTo>
                  <a:pt x="45" y="86"/>
                </a:lnTo>
                <a:lnTo>
                  <a:pt x="48" y="88"/>
                </a:lnTo>
                <a:lnTo>
                  <a:pt x="48" y="92"/>
                </a:lnTo>
                <a:lnTo>
                  <a:pt x="45" y="94"/>
                </a:lnTo>
                <a:lnTo>
                  <a:pt x="41" y="96"/>
                </a:lnTo>
                <a:lnTo>
                  <a:pt x="41" y="100"/>
                </a:lnTo>
                <a:lnTo>
                  <a:pt x="40" y="100"/>
                </a:lnTo>
                <a:lnTo>
                  <a:pt x="40" y="101"/>
                </a:lnTo>
                <a:lnTo>
                  <a:pt x="44" y="105"/>
                </a:lnTo>
                <a:lnTo>
                  <a:pt x="44" y="101"/>
                </a:lnTo>
                <a:lnTo>
                  <a:pt x="48" y="101"/>
                </a:lnTo>
                <a:lnTo>
                  <a:pt x="49" y="104"/>
                </a:lnTo>
                <a:lnTo>
                  <a:pt x="49" y="100"/>
                </a:lnTo>
                <a:lnTo>
                  <a:pt x="54" y="101"/>
                </a:lnTo>
                <a:lnTo>
                  <a:pt x="58" y="101"/>
                </a:lnTo>
                <a:lnTo>
                  <a:pt x="61" y="100"/>
                </a:lnTo>
                <a:lnTo>
                  <a:pt x="61" y="98"/>
                </a:lnTo>
                <a:lnTo>
                  <a:pt x="69" y="100"/>
                </a:lnTo>
                <a:lnTo>
                  <a:pt x="65" y="101"/>
                </a:lnTo>
                <a:lnTo>
                  <a:pt x="61" y="104"/>
                </a:lnTo>
                <a:lnTo>
                  <a:pt x="61" y="109"/>
                </a:lnTo>
                <a:lnTo>
                  <a:pt x="62" y="112"/>
                </a:lnTo>
                <a:lnTo>
                  <a:pt x="65" y="112"/>
                </a:lnTo>
                <a:lnTo>
                  <a:pt x="65" y="114"/>
                </a:lnTo>
                <a:lnTo>
                  <a:pt x="66" y="112"/>
                </a:lnTo>
                <a:lnTo>
                  <a:pt x="69" y="113"/>
                </a:lnTo>
                <a:lnTo>
                  <a:pt x="70" y="112"/>
                </a:lnTo>
                <a:lnTo>
                  <a:pt x="69" y="117"/>
                </a:lnTo>
                <a:lnTo>
                  <a:pt x="66" y="118"/>
                </a:lnTo>
                <a:lnTo>
                  <a:pt x="66" y="121"/>
                </a:lnTo>
                <a:lnTo>
                  <a:pt x="69" y="121"/>
                </a:lnTo>
                <a:lnTo>
                  <a:pt x="66" y="122"/>
                </a:lnTo>
                <a:lnTo>
                  <a:pt x="66" y="125"/>
                </a:lnTo>
                <a:lnTo>
                  <a:pt x="69" y="126"/>
                </a:lnTo>
                <a:lnTo>
                  <a:pt x="66" y="126"/>
                </a:lnTo>
                <a:lnTo>
                  <a:pt x="65" y="126"/>
                </a:lnTo>
                <a:lnTo>
                  <a:pt x="65" y="128"/>
                </a:lnTo>
                <a:lnTo>
                  <a:pt x="62" y="128"/>
                </a:lnTo>
                <a:lnTo>
                  <a:pt x="58" y="128"/>
                </a:lnTo>
                <a:lnTo>
                  <a:pt x="52" y="128"/>
                </a:lnTo>
                <a:lnTo>
                  <a:pt x="49" y="126"/>
                </a:lnTo>
                <a:lnTo>
                  <a:pt x="45" y="126"/>
                </a:lnTo>
                <a:lnTo>
                  <a:pt x="45" y="128"/>
                </a:lnTo>
                <a:lnTo>
                  <a:pt x="45" y="130"/>
                </a:lnTo>
                <a:lnTo>
                  <a:pt x="48" y="130"/>
                </a:lnTo>
                <a:lnTo>
                  <a:pt x="49" y="130"/>
                </a:lnTo>
                <a:lnTo>
                  <a:pt x="41" y="136"/>
                </a:lnTo>
                <a:lnTo>
                  <a:pt x="45" y="136"/>
                </a:lnTo>
                <a:lnTo>
                  <a:pt x="48" y="134"/>
                </a:lnTo>
                <a:lnTo>
                  <a:pt x="52" y="134"/>
                </a:lnTo>
                <a:lnTo>
                  <a:pt x="52" y="136"/>
                </a:lnTo>
                <a:lnTo>
                  <a:pt x="52" y="138"/>
                </a:lnTo>
                <a:lnTo>
                  <a:pt x="52" y="140"/>
                </a:lnTo>
                <a:lnTo>
                  <a:pt x="53" y="142"/>
                </a:lnTo>
                <a:lnTo>
                  <a:pt x="52" y="142"/>
                </a:lnTo>
                <a:lnTo>
                  <a:pt x="49" y="144"/>
                </a:lnTo>
                <a:lnTo>
                  <a:pt x="48" y="145"/>
                </a:lnTo>
                <a:lnTo>
                  <a:pt x="45" y="148"/>
                </a:lnTo>
                <a:lnTo>
                  <a:pt x="40" y="149"/>
                </a:lnTo>
                <a:lnTo>
                  <a:pt x="34" y="153"/>
                </a:lnTo>
                <a:lnTo>
                  <a:pt x="36" y="153"/>
                </a:lnTo>
                <a:lnTo>
                  <a:pt x="34" y="156"/>
                </a:lnTo>
                <a:lnTo>
                  <a:pt x="36" y="156"/>
                </a:lnTo>
                <a:lnTo>
                  <a:pt x="38" y="157"/>
                </a:lnTo>
                <a:lnTo>
                  <a:pt x="40" y="157"/>
                </a:lnTo>
                <a:lnTo>
                  <a:pt x="45" y="156"/>
                </a:lnTo>
                <a:lnTo>
                  <a:pt x="48" y="157"/>
                </a:lnTo>
                <a:lnTo>
                  <a:pt x="48" y="158"/>
                </a:lnTo>
                <a:lnTo>
                  <a:pt x="49" y="158"/>
                </a:lnTo>
                <a:lnTo>
                  <a:pt x="52" y="157"/>
                </a:lnTo>
                <a:lnTo>
                  <a:pt x="53" y="157"/>
                </a:lnTo>
                <a:lnTo>
                  <a:pt x="53" y="158"/>
                </a:lnTo>
                <a:lnTo>
                  <a:pt x="57" y="161"/>
                </a:lnTo>
                <a:lnTo>
                  <a:pt x="58" y="161"/>
                </a:lnTo>
                <a:lnTo>
                  <a:pt x="61" y="161"/>
                </a:lnTo>
                <a:lnTo>
                  <a:pt x="65" y="158"/>
                </a:lnTo>
                <a:lnTo>
                  <a:pt x="69" y="157"/>
                </a:lnTo>
                <a:lnTo>
                  <a:pt x="71" y="156"/>
                </a:lnTo>
                <a:lnTo>
                  <a:pt x="62" y="162"/>
                </a:lnTo>
                <a:lnTo>
                  <a:pt x="62" y="165"/>
                </a:lnTo>
                <a:lnTo>
                  <a:pt x="57" y="165"/>
                </a:lnTo>
                <a:lnTo>
                  <a:pt x="53" y="162"/>
                </a:lnTo>
                <a:lnTo>
                  <a:pt x="48" y="165"/>
                </a:lnTo>
                <a:lnTo>
                  <a:pt x="45" y="169"/>
                </a:lnTo>
                <a:lnTo>
                  <a:pt x="44" y="169"/>
                </a:lnTo>
                <a:lnTo>
                  <a:pt x="41" y="170"/>
                </a:lnTo>
                <a:lnTo>
                  <a:pt x="40" y="174"/>
                </a:lnTo>
                <a:lnTo>
                  <a:pt x="36" y="175"/>
                </a:lnTo>
                <a:lnTo>
                  <a:pt x="34" y="175"/>
                </a:lnTo>
                <a:lnTo>
                  <a:pt x="34" y="178"/>
                </a:lnTo>
                <a:lnTo>
                  <a:pt x="32" y="179"/>
                </a:lnTo>
                <a:lnTo>
                  <a:pt x="28" y="179"/>
                </a:lnTo>
                <a:lnTo>
                  <a:pt x="25" y="183"/>
                </a:lnTo>
                <a:lnTo>
                  <a:pt x="28" y="183"/>
                </a:lnTo>
                <a:lnTo>
                  <a:pt x="30" y="183"/>
                </a:lnTo>
                <a:lnTo>
                  <a:pt x="30" y="185"/>
                </a:lnTo>
                <a:lnTo>
                  <a:pt x="34" y="183"/>
                </a:lnTo>
                <a:lnTo>
                  <a:pt x="36" y="182"/>
                </a:lnTo>
                <a:lnTo>
                  <a:pt x="41" y="179"/>
                </a:lnTo>
                <a:lnTo>
                  <a:pt x="44" y="179"/>
                </a:lnTo>
                <a:lnTo>
                  <a:pt x="45" y="178"/>
                </a:lnTo>
                <a:lnTo>
                  <a:pt x="48" y="179"/>
                </a:lnTo>
                <a:lnTo>
                  <a:pt x="52" y="182"/>
                </a:lnTo>
                <a:lnTo>
                  <a:pt x="53" y="179"/>
                </a:lnTo>
                <a:lnTo>
                  <a:pt x="54" y="178"/>
                </a:lnTo>
                <a:lnTo>
                  <a:pt x="57" y="174"/>
                </a:lnTo>
                <a:lnTo>
                  <a:pt x="58" y="174"/>
                </a:lnTo>
                <a:lnTo>
                  <a:pt x="62" y="171"/>
                </a:lnTo>
                <a:lnTo>
                  <a:pt x="66" y="171"/>
                </a:lnTo>
                <a:lnTo>
                  <a:pt x="70" y="175"/>
                </a:lnTo>
                <a:lnTo>
                  <a:pt x="71" y="174"/>
                </a:lnTo>
                <a:lnTo>
                  <a:pt x="74" y="174"/>
                </a:lnTo>
                <a:lnTo>
                  <a:pt x="75" y="174"/>
                </a:lnTo>
                <a:lnTo>
                  <a:pt x="78" y="174"/>
                </a:lnTo>
                <a:lnTo>
                  <a:pt x="75" y="171"/>
                </a:lnTo>
                <a:lnTo>
                  <a:pt x="82" y="171"/>
                </a:lnTo>
                <a:lnTo>
                  <a:pt x="85" y="171"/>
                </a:lnTo>
                <a:lnTo>
                  <a:pt x="85" y="170"/>
                </a:lnTo>
                <a:lnTo>
                  <a:pt x="89" y="170"/>
                </a:lnTo>
                <a:lnTo>
                  <a:pt x="91" y="170"/>
                </a:lnTo>
                <a:lnTo>
                  <a:pt x="93" y="171"/>
                </a:lnTo>
                <a:lnTo>
                  <a:pt x="95" y="171"/>
                </a:lnTo>
                <a:lnTo>
                  <a:pt x="97" y="171"/>
                </a:lnTo>
                <a:lnTo>
                  <a:pt x="101" y="170"/>
                </a:lnTo>
                <a:lnTo>
                  <a:pt x="105" y="171"/>
                </a:lnTo>
                <a:lnTo>
                  <a:pt x="110" y="171"/>
                </a:lnTo>
                <a:lnTo>
                  <a:pt x="114" y="170"/>
                </a:lnTo>
                <a:lnTo>
                  <a:pt x="118" y="166"/>
                </a:lnTo>
                <a:lnTo>
                  <a:pt x="122" y="166"/>
                </a:lnTo>
                <a:lnTo>
                  <a:pt x="126" y="165"/>
                </a:lnTo>
                <a:lnTo>
                  <a:pt x="123" y="162"/>
                </a:lnTo>
                <a:lnTo>
                  <a:pt x="119" y="161"/>
                </a:lnTo>
                <a:lnTo>
                  <a:pt x="113" y="161"/>
                </a:lnTo>
                <a:lnTo>
                  <a:pt x="115" y="158"/>
                </a:lnTo>
                <a:lnTo>
                  <a:pt x="118" y="158"/>
                </a:lnTo>
                <a:lnTo>
                  <a:pt x="118" y="157"/>
                </a:lnTo>
                <a:lnTo>
                  <a:pt x="118" y="156"/>
                </a:lnTo>
                <a:lnTo>
                  <a:pt x="115" y="156"/>
                </a:lnTo>
                <a:lnTo>
                  <a:pt x="118" y="153"/>
                </a:lnTo>
                <a:lnTo>
                  <a:pt x="119" y="153"/>
                </a:lnTo>
                <a:lnTo>
                  <a:pt x="123" y="153"/>
                </a:lnTo>
                <a:lnTo>
                  <a:pt x="119" y="152"/>
                </a:lnTo>
                <a:lnTo>
                  <a:pt x="123" y="152"/>
                </a:lnTo>
                <a:lnTo>
                  <a:pt x="126" y="149"/>
                </a:lnTo>
                <a:lnTo>
                  <a:pt x="129" y="145"/>
                </a:lnTo>
                <a:lnTo>
                  <a:pt x="129" y="142"/>
                </a:lnTo>
                <a:lnTo>
                  <a:pt x="129" y="140"/>
                </a:lnTo>
                <a:lnTo>
                  <a:pt x="129" y="138"/>
                </a:lnTo>
                <a:lnTo>
                  <a:pt x="126" y="134"/>
                </a:lnTo>
                <a:lnTo>
                  <a:pt x="126" y="134"/>
                </a:lnTo>
                <a:lnTo>
                  <a:pt x="126" y="134"/>
                </a:lnTo>
                <a:lnTo>
                  <a:pt x="126" y="134"/>
                </a:lnTo>
                <a:lnTo>
                  <a:pt x="126" y="134"/>
                </a:lnTo>
                <a:lnTo>
                  <a:pt x="126" y="134"/>
                </a:lnTo>
                <a:lnTo>
                  <a:pt x="126" y="134"/>
                </a:lnTo>
                <a:close/>
                <a:moveTo>
                  <a:pt x="71" y="73"/>
                </a:moveTo>
                <a:lnTo>
                  <a:pt x="70" y="75"/>
                </a:lnTo>
                <a:lnTo>
                  <a:pt x="66" y="75"/>
                </a:lnTo>
                <a:lnTo>
                  <a:pt x="71" y="73"/>
                </a:lnTo>
                <a:lnTo>
                  <a:pt x="71" y="73"/>
                </a:lnTo>
                <a:lnTo>
                  <a:pt x="71" y="73"/>
                </a:lnTo>
                <a:lnTo>
                  <a:pt x="71" y="73"/>
                </a:lnTo>
                <a:lnTo>
                  <a:pt x="71" y="73"/>
                </a:lnTo>
                <a:lnTo>
                  <a:pt x="71" y="73"/>
                </a:lnTo>
                <a:lnTo>
                  <a:pt x="71" y="73"/>
                </a:lnTo>
                <a:close/>
                <a:moveTo>
                  <a:pt x="32" y="57"/>
                </a:moveTo>
                <a:lnTo>
                  <a:pt x="30" y="55"/>
                </a:lnTo>
                <a:lnTo>
                  <a:pt x="28" y="52"/>
                </a:lnTo>
                <a:lnTo>
                  <a:pt x="28" y="56"/>
                </a:lnTo>
                <a:lnTo>
                  <a:pt x="26" y="56"/>
                </a:lnTo>
                <a:lnTo>
                  <a:pt x="22" y="56"/>
                </a:lnTo>
                <a:lnTo>
                  <a:pt x="25" y="57"/>
                </a:lnTo>
                <a:lnTo>
                  <a:pt x="28" y="60"/>
                </a:lnTo>
                <a:lnTo>
                  <a:pt x="26" y="60"/>
                </a:lnTo>
                <a:lnTo>
                  <a:pt x="30" y="61"/>
                </a:lnTo>
                <a:lnTo>
                  <a:pt x="32" y="61"/>
                </a:lnTo>
                <a:lnTo>
                  <a:pt x="32" y="64"/>
                </a:lnTo>
                <a:lnTo>
                  <a:pt x="36" y="61"/>
                </a:lnTo>
                <a:lnTo>
                  <a:pt x="36" y="60"/>
                </a:lnTo>
                <a:lnTo>
                  <a:pt x="32" y="60"/>
                </a:lnTo>
                <a:lnTo>
                  <a:pt x="32" y="57"/>
                </a:lnTo>
                <a:lnTo>
                  <a:pt x="32" y="57"/>
                </a:lnTo>
                <a:lnTo>
                  <a:pt x="32" y="57"/>
                </a:lnTo>
                <a:lnTo>
                  <a:pt x="32" y="57"/>
                </a:lnTo>
                <a:lnTo>
                  <a:pt x="32" y="57"/>
                </a:lnTo>
                <a:lnTo>
                  <a:pt x="32" y="57"/>
                </a:lnTo>
                <a:lnTo>
                  <a:pt x="32" y="57"/>
                </a:lnTo>
                <a:close/>
                <a:moveTo>
                  <a:pt x="32" y="92"/>
                </a:moveTo>
                <a:lnTo>
                  <a:pt x="34" y="92"/>
                </a:lnTo>
                <a:lnTo>
                  <a:pt x="36" y="90"/>
                </a:lnTo>
                <a:lnTo>
                  <a:pt x="38" y="88"/>
                </a:lnTo>
                <a:lnTo>
                  <a:pt x="38" y="85"/>
                </a:lnTo>
                <a:lnTo>
                  <a:pt x="34" y="88"/>
                </a:lnTo>
                <a:lnTo>
                  <a:pt x="32" y="92"/>
                </a:lnTo>
                <a:lnTo>
                  <a:pt x="32" y="92"/>
                </a:lnTo>
                <a:lnTo>
                  <a:pt x="32" y="92"/>
                </a:lnTo>
                <a:lnTo>
                  <a:pt x="32" y="92"/>
                </a:lnTo>
                <a:lnTo>
                  <a:pt x="32" y="92"/>
                </a:lnTo>
                <a:lnTo>
                  <a:pt x="32" y="92"/>
                </a:lnTo>
                <a:lnTo>
                  <a:pt x="32" y="92"/>
                </a:lnTo>
                <a:close/>
                <a:moveTo>
                  <a:pt x="44" y="86"/>
                </a:moveTo>
                <a:lnTo>
                  <a:pt x="44" y="85"/>
                </a:lnTo>
                <a:lnTo>
                  <a:pt x="41" y="83"/>
                </a:lnTo>
                <a:lnTo>
                  <a:pt x="44" y="86"/>
                </a:lnTo>
                <a:lnTo>
                  <a:pt x="44" y="86"/>
                </a:lnTo>
                <a:lnTo>
                  <a:pt x="44" y="86"/>
                </a:lnTo>
                <a:lnTo>
                  <a:pt x="44" y="86"/>
                </a:lnTo>
                <a:lnTo>
                  <a:pt x="44" y="86"/>
                </a:lnTo>
                <a:lnTo>
                  <a:pt x="44" y="86"/>
                </a:lnTo>
                <a:lnTo>
                  <a:pt x="44" y="86"/>
                </a:lnTo>
                <a:close/>
                <a:moveTo>
                  <a:pt x="28" y="71"/>
                </a:moveTo>
                <a:lnTo>
                  <a:pt x="26" y="73"/>
                </a:lnTo>
                <a:lnTo>
                  <a:pt x="30" y="73"/>
                </a:lnTo>
                <a:lnTo>
                  <a:pt x="28" y="75"/>
                </a:lnTo>
                <a:lnTo>
                  <a:pt x="30" y="75"/>
                </a:lnTo>
                <a:lnTo>
                  <a:pt x="28" y="77"/>
                </a:lnTo>
                <a:lnTo>
                  <a:pt x="36" y="75"/>
                </a:lnTo>
                <a:lnTo>
                  <a:pt x="34" y="73"/>
                </a:lnTo>
                <a:lnTo>
                  <a:pt x="32" y="71"/>
                </a:lnTo>
                <a:lnTo>
                  <a:pt x="28" y="71"/>
                </a:lnTo>
                <a:lnTo>
                  <a:pt x="28" y="71"/>
                </a:lnTo>
                <a:lnTo>
                  <a:pt x="28" y="71"/>
                </a:lnTo>
                <a:lnTo>
                  <a:pt x="28" y="71"/>
                </a:lnTo>
                <a:lnTo>
                  <a:pt x="28" y="71"/>
                </a:lnTo>
                <a:lnTo>
                  <a:pt x="28" y="71"/>
                </a:lnTo>
                <a:lnTo>
                  <a:pt x="28" y="71"/>
                </a:lnTo>
                <a:close/>
              </a:path>
            </a:pathLst>
          </a:custGeom>
          <a:solidFill>
            <a:srgbClr val="003366"/>
          </a:solidFill>
          <a:ln>
            <a:solidFill>
              <a:srgbClr val="003366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93" name="Freeform 121"/>
          <p:cNvSpPr>
            <a:spLocks/>
          </p:cNvSpPr>
          <p:nvPr/>
        </p:nvSpPr>
        <p:spPr bwMode="auto">
          <a:xfrm>
            <a:off x="2638785" y="3359361"/>
            <a:ext cx="520577" cy="569240"/>
          </a:xfrm>
          <a:custGeom>
            <a:avLst/>
            <a:gdLst>
              <a:gd name="T0" fmla="*/ 57 w 61"/>
              <a:gd name="T1" fmla="*/ 20 h 64"/>
              <a:gd name="T2" fmla="*/ 54 w 61"/>
              <a:gd name="T3" fmla="*/ 19 h 64"/>
              <a:gd name="T4" fmla="*/ 53 w 61"/>
              <a:gd name="T5" fmla="*/ 18 h 64"/>
              <a:gd name="T6" fmla="*/ 49 w 61"/>
              <a:gd name="T7" fmla="*/ 15 h 64"/>
              <a:gd name="T8" fmla="*/ 48 w 61"/>
              <a:gd name="T9" fmla="*/ 18 h 64"/>
              <a:gd name="T10" fmla="*/ 44 w 61"/>
              <a:gd name="T11" fmla="*/ 19 h 64"/>
              <a:gd name="T12" fmla="*/ 36 w 61"/>
              <a:gd name="T13" fmla="*/ 14 h 64"/>
              <a:gd name="T14" fmla="*/ 40 w 61"/>
              <a:gd name="T15" fmla="*/ 10 h 64"/>
              <a:gd name="T16" fmla="*/ 44 w 61"/>
              <a:gd name="T17" fmla="*/ 10 h 64"/>
              <a:gd name="T18" fmla="*/ 48 w 61"/>
              <a:gd name="T19" fmla="*/ 4 h 64"/>
              <a:gd name="T20" fmla="*/ 53 w 61"/>
              <a:gd name="T21" fmla="*/ 0 h 64"/>
              <a:gd name="T22" fmla="*/ 44 w 61"/>
              <a:gd name="T23" fmla="*/ 0 h 64"/>
              <a:gd name="T24" fmla="*/ 41 w 61"/>
              <a:gd name="T25" fmla="*/ 2 h 64"/>
              <a:gd name="T26" fmla="*/ 33 w 61"/>
              <a:gd name="T27" fmla="*/ 2 h 64"/>
              <a:gd name="T28" fmla="*/ 32 w 61"/>
              <a:gd name="T29" fmla="*/ 7 h 64"/>
              <a:gd name="T30" fmla="*/ 30 w 61"/>
              <a:gd name="T31" fmla="*/ 10 h 64"/>
              <a:gd name="T32" fmla="*/ 26 w 61"/>
              <a:gd name="T33" fmla="*/ 10 h 64"/>
              <a:gd name="T34" fmla="*/ 33 w 61"/>
              <a:gd name="T35" fmla="*/ 11 h 64"/>
              <a:gd name="T36" fmla="*/ 32 w 61"/>
              <a:gd name="T37" fmla="*/ 14 h 64"/>
              <a:gd name="T38" fmla="*/ 30 w 61"/>
              <a:gd name="T39" fmla="*/ 18 h 64"/>
              <a:gd name="T40" fmla="*/ 24 w 61"/>
              <a:gd name="T41" fmla="*/ 18 h 64"/>
              <a:gd name="T42" fmla="*/ 20 w 61"/>
              <a:gd name="T43" fmla="*/ 19 h 64"/>
              <a:gd name="T44" fmla="*/ 14 w 61"/>
              <a:gd name="T45" fmla="*/ 15 h 64"/>
              <a:gd name="T46" fmla="*/ 9 w 61"/>
              <a:gd name="T47" fmla="*/ 18 h 64"/>
              <a:gd name="T48" fmla="*/ 9 w 61"/>
              <a:gd name="T49" fmla="*/ 20 h 64"/>
              <a:gd name="T50" fmla="*/ 10 w 61"/>
              <a:gd name="T51" fmla="*/ 23 h 64"/>
              <a:gd name="T52" fmla="*/ 14 w 61"/>
              <a:gd name="T53" fmla="*/ 24 h 64"/>
              <a:gd name="T54" fmla="*/ 10 w 61"/>
              <a:gd name="T55" fmla="*/ 27 h 64"/>
              <a:gd name="T56" fmla="*/ 5 w 61"/>
              <a:gd name="T57" fmla="*/ 31 h 64"/>
              <a:gd name="T58" fmla="*/ 5 w 61"/>
              <a:gd name="T59" fmla="*/ 32 h 64"/>
              <a:gd name="T60" fmla="*/ 9 w 61"/>
              <a:gd name="T61" fmla="*/ 32 h 64"/>
              <a:gd name="T62" fmla="*/ 22 w 61"/>
              <a:gd name="T63" fmla="*/ 34 h 64"/>
              <a:gd name="T64" fmla="*/ 14 w 61"/>
              <a:gd name="T65" fmla="*/ 38 h 64"/>
              <a:gd name="T66" fmla="*/ 14 w 61"/>
              <a:gd name="T67" fmla="*/ 42 h 64"/>
              <a:gd name="T68" fmla="*/ 7 w 61"/>
              <a:gd name="T69" fmla="*/ 46 h 64"/>
              <a:gd name="T70" fmla="*/ 9 w 61"/>
              <a:gd name="T71" fmla="*/ 48 h 64"/>
              <a:gd name="T72" fmla="*/ 7 w 61"/>
              <a:gd name="T73" fmla="*/ 51 h 64"/>
              <a:gd name="T74" fmla="*/ 1 w 61"/>
              <a:gd name="T75" fmla="*/ 51 h 64"/>
              <a:gd name="T76" fmla="*/ 0 w 61"/>
              <a:gd name="T77" fmla="*/ 55 h 64"/>
              <a:gd name="T78" fmla="*/ 7 w 61"/>
              <a:gd name="T79" fmla="*/ 54 h 64"/>
              <a:gd name="T80" fmla="*/ 0 w 61"/>
              <a:gd name="T81" fmla="*/ 59 h 64"/>
              <a:gd name="T82" fmla="*/ 1 w 61"/>
              <a:gd name="T83" fmla="*/ 62 h 64"/>
              <a:gd name="T84" fmla="*/ 9 w 61"/>
              <a:gd name="T85" fmla="*/ 59 h 64"/>
              <a:gd name="T86" fmla="*/ 1 w 61"/>
              <a:gd name="T87" fmla="*/ 63 h 64"/>
              <a:gd name="T88" fmla="*/ 7 w 61"/>
              <a:gd name="T89" fmla="*/ 62 h 64"/>
              <a:gd name="T90" fmla="*/ 7 w 61"/>
              <a:gd name="T91" fmla="*/ 64 h 64"/>
              <a:gd name="T92" fmla="*/ 14 w 61"/>
              <a:gd name="T93" fmla="*/ 64 h 64"/>
              <a:gd name="T94" fmla="*/ 24 w 61"/>
              <a:gd name="T95" fmla="*/ 63 h 64"/>
              <a:gd name="T96" fmla="*/ 28 w 61"/>
              <a:gd name="T97" fmla="*/ 59 h 64"/>
              <a:gd name="T98" fmla="*/ 36 w 61"/>
              <a:gd name="T99" fmla="*/ 58 h 64"/>
              <a:gd name="T100" fmla="*/ 44 w 61"/>
              <a:gd name="T101" fmla="*/ 54 h 64"/>
              <a:gd name="T102" fmla="*/ 48 w 61"/>
              <a:gd name="T103" fmla="*/ 51 h 64"/>
              <a:gd name="T104" fmla="*/ 49 w 61"/>
              <a:gd name="T105" fmla="*/ 54 h 64"/>
              <a:gd name="T106" fmla="*/ 54 w 61"/>
              <a:gd name="T107" fmla="*/ 51 h 64"/>
              <a:gd name="T108" fmla="*/ 54 w 61"/>
              <a:gd name="T109" fmla="*/ 50 h 64"/>
              <a:gd name="T110" fmla="*/ 58 w 61"/>
              <a:gd name="T111" fmla="*/ 44 h 64"/>
              <a:gd name="T112" fmla="*/ 58 w 61"/>
              <a:gd name="T113" fmla="*/ 32 h 64"/>
              <a:gd name="T114" fmla="*/ 61 w 61"/>
              <a:gd name="T115" fmla="*/ 31 h 64"/>
              <a:gd name="T116" fmla="*/ 57 w 61"/>
              <a:gd name="T117" fmla="*/ 23 h 64"/>
              <a:gd name="T118" fmla="*/ 58 w 61"/>
              <a:gd name="T119" fmla="*/ 20 h 64"/>
              <a:gd name="T120" fmla="*/ 58 w 61"/>
              <a:gd name="T121" fmla="*/ 20 h 64"/>
              <a:gd name="T122" fmla="*/ 58 w 61"/>
              <a:gd name="T123" fmla="*/ 20 h 64"/>
              <a:gd name="T124" fmla="*/ 58 w 61"/>
              <a:gd name="T125" fmla="*/ 20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61" h="64">
                <a:moveTo>
                  <a:pt x="58" y="20"/>
                </a:moveTo>
                <a:lnTo>
                  <a:pt x="57" y="20"/>
                </a:lnTo>
                <a:lnTo>
                  <a:pt x="54" y="20"/>
                </a:lnTo>
                <a:lnTo>
                  <a:pt x="54" y="19"/>
                </a:lnTo>
                <a:lnTo>
                  <a:pt x="53" y="18"/>
                </a:lnTo>
                <a:lnTo>
                  <a:pt x="53" y="18"/>
                </a:lnTo>
                <a:lnTo>
                  <a:pt x="50" y="15"/>
                </a:lnTo>
                <a:lnTo>
                  <a:pt x="49" y="15"/>
                </a:lnTo>
                <a:lnTo>
                  <a:pt x="48" y="15"/>
                </a:lnTo>
                <a:lnTo>
                  <a:pt x="48" y="18"/>
                </a:lnTo>
                <a:lnTo>
                  <a:pt x="45" y="19"/>
                </a:lnTo>
                <a:lnTo>
                  <a:pt x="44" y="19"/>
                </a:lnTo>
                <a:lnTo>
                  <a:pt x="37" y="15"/>
                </a:lnTo>
                <a:lnTo>
                  <a:pt x="36" y="14"/>
                </a:lnTo>
                <a:lnTo>
                  <a:pt x="41" y="11"/>
                </a:lnTo>
                <a:lnTo>
                  <a:pt x="40" y="10"/>
                </a:lnTo>
                <a:lnTo>
                  <a:pt x="41" y="10"/>
                </a:lnTo>
                <a:lnTo>
                  <a:pt x="44" y="10"/>
                </a:lnTo>
                <a:lnTo>
                  <a:pt x="45" y="6"/>
                </a:lnTo>
                <a:lnTo>
                  <a:pt x="48" y="4"/>
                </a:lnTo>
                <a:lnTo>
                  <a:pt x="49" y="2"/>
                </a:lnTo>
                <a:lnTo>
                  <a:pt x="53" y="0"/>
                </a:lnTo>
                <a:lnTo>
                  <a:pt x="49" y="0"/>
                </a:lnTo>
                <a:lnTo>
                  <a:pt x="44" y="0"/>
                </a:lnTo>
                <a:lnTo>
                  <a:pt x="41" y="0"/>
                </a:lnTo>
                <a:lnTo>
                  <a:pt x="41" y="2"/>
                </a:lnTo>
                <a:lnTo>
                  <a:pt x="37" y="2"/>
                </a:lnTo>
                <a:lnTo>
                  <a:pt x="33" y="2"/>
                </a:lnTo>
                <a:lnTo>
                  <a:pt x="32" y="4"/>
                </a:lnTo>
                <a:lnTo>
                  <a:pt x="32" y="7"/>
                </a:lnTo>
                <a:lnTo>
                  <a:pt x="30" y="7"/>
                </a:lnTo>
                <a:lnTo>
                  <a:pt x="30" y="10"/>
                </a:lnTo>
                <a:lnTo>
                  <a:pt x="28" y="10"/>
                </a:lnTo>
                <a:lnTo>
                  <a:pt x="26" y="10"/>
                </a:lnTo>
                <a:lnTo>
                  <a:pt x="30" y="11"/>
                </a:lnTo>
                <a:lnTo>
                  <a:pt x="33" y="11"/>
                </a:lnTo>
                <a:lnTo>
                  <a:pt x="33" y="14"/>
                </a:lnTo>
                <a:lnTo>
                  <a:pt x="32" y="14"/>
                </a:lnTo>
                <a:lnTo>
                  <a:pt x="28" y="15"/>
                </a:lnTo>
                <a:lnTo>
                  <a:pt x="30" y="18"/>
                </a:lnTo>
                <a:lnTo>
                  <a:pt x="28" y="18"/>
                </a:lnTo>
                <a:lnTo>
                  <a:pt x="24" y="18"/>
                </a:lnTo>
                <a:lnTo>
                  <a:pt x="22" y="18"/>
                </a:lnTo>
                <a:lnTo>
                  <a:pt x="20" y="19"/>
                </a:lnTo>
                <a:lnTo>
                  <a:pt x="18" y="18"/>
                </a:lnTo>
                <a:lnTo>
                  <a:pt x="14" y="15"/>
                </a:lnTo>
                <a:lnTo>
                  <a:pt x="10" y="18"/>
                </a:lnTo>
                <a:lnTo>
                  <a:pt x="9" y="18"/>
                </a:lnTo>
                <a:lnTo>
                  <a:pt x="9" y="19"/>
                </a:lnTo>
                <a:lnTo>
                  <a:pt x="9" y="20"/>
                </a:lnTo>
                <a:lnTo>
                  <a:pt x="10" y="20"/>
                </a:lnTo>
                <a:lnTo>
                  <a:pt x="10" y="23"/>
                </a:lnTo>
                <a:lnTo>
                  <a:pt x="13" y="23"/>
                </a:lnTo>
                <a:lnTo>
                  <a:pt x="14" y="24"/>
                </a:lnTo>
                <a:lnTo>
                  <a:pt x="13" y="24"/>
                </a:lnTo>
                <a:lnTo>
                  <a:pt x="10" y="27"/>
                </a:lnTo>
                <a:lnTo>
                  <a:pt x="9" y="28"/>
                </a:lnTo>
                <a:lnTo>
                  <a:pt x="5" y="31"/>
                </a:lnTo>
                <a:lnTo>
                  <a:pt x="7" y="31"/>
                </a:lnTo>
                <a:lnTo>
                  <a:pt x="5" y="32"/>
                </a:lnTo>
                <a:lnTo>
                  <a:pt x="7" y="32"/>
                </a:lnTo>
                <a:lnTo>
                  <a:pt x="9" y="32"/>
                </a:lnTo>
                <a:lnTo>
                  <a:pt x="14" y="34"/>
                </a:lnTo>
                <a:lnTo>
                  <a:pt x="22" y="34"/>
                </a:lnTo>
                <a:lnTo>
                  <a:pt x="17" y="36"/>
                </a:lnTo>
                <a:lnTo>
                  <a:pt x="14" y="38"/>
                </a:lnTo>
                <a:lnTo>
                  <a:pt x="14" y="40"/>
                </a:lnTo>
                <a:lnTo>
                  <a:pt x="14" y="42"/>
                </a:lnTo>
                <a:lnTo>
                  <a:pt x="13" y="44"/>
                </a:lnTo>
                <a:lnTo>
                  <a:pt x="7" y="46"/>
                </a:lnTo>
                <a:lnTo>
                  <a:pt x="13" y="46"/>
                </a:lnTo>
                <a:lnTo>
                  <a:pt x="9" y="48"/>
                </a:lnTo>
                <a:lnTo>
                  <a:pt x="7" y="50"/>
                </a:lnTo>
                <a:lnTo>
                  <a:pt x="7" y="51"/>
                </a:lnTo>
                <a:lnTo>
                  <a:pt x="4" y="51"/>
                </a:lnTo>
                <a:lnTo>
                  <a:pt x="1" y="51"/>
                </a:lnTo>
                <a:lnTo>
                  <a:pt x="0" y="54"/>
                </a:lnTo>
                <a:lnTo>
                  <a:pt x="0" y="55"/>
                </a:lnTo>
                <a:lnTo>
                  <a:pt x="4" y="54"/>
                </a:lnTo>
                <a:lnTo>
                  <a:pt x="7" y="54"/>
                </a:lnTo>
                <a:lnTo>
                  <a:pt x="1" y="55"/>
                </a:lnTo>
                <a:lnTo>
                  <a:pt x="0" y="59"/>
                </a:lnTo>
                <a:lnTo>
                  <a:pt x="0" y="62"/>
                </a:lnTo>
                <a:lnTo>
                  <a:pt x="1" y="62"/>
                </a:lnTo>
                <a:lnTo>
                  <a:pt x="4" y="62"/>
                </a:lnTo>
                <a:lnTo>
                  <a:pt x="9" y="59"/>
                </a:lnTo>
                <a:lnTo>
                  <a:pt x="5" y="62"/>
                </a:lnTo>
                <a:lnTo>
                  <a:pt x="1" y="63"/>
                </a:lnTo>
                <a:lnTo>
                  <a:pt x="4" y="63"/>
                </a:lnTo>
                <a:lnTo>
                  <a:pt x="7" y="62"/>
                </a:lnTo>
                <a:lnTo>
                  <a:pt x="10" y="62"/>
                </a:lnTo>
                <a:lnTo>
                  <a:pt x="7" y="64"/>
                </a:lnTo>
                <a:lnTo>
                  <a:pt x="10" y="64"/>
                </a:lnTo>
                <a:lnTo>
                  <a:pt x="14" y="64"/>
                </a:lnTo>
                <a:lnTo>
                  <a:pt x="22" y="63"/>
                </a:lnTo>
                <a:lnTo>
                  <a:pt x="24" y="63"/>
                </a:lnTo>
                <a:lnTo>
                  <a:pt x="26" y="62"/>
                </a:lnTo>
                <a:lnTo>
                  <a:pt x="28" y="59"/>
                </a:lnTo>
                <a:lnTo>
                  <a:pt x="32" y="59"/>
                </a:lnTo>
                <a:lnTo>
                  <a:pt x="36" y="58"/>
                </a:lnTo>
                <a:lnTo>
                  <a:pt x="37" y="55"/>
                </a:lnTo>
                <a:lnTo>
                  <a:pt x="44" y="54"/>
                </a:lnTo>
                <a:lnTo>
                  <a:pt x="45" y="54"/>
                </a:lnTo>
                <a:lnTo>
                  <a:pt x="48" y="51"/>
                </a:lnTo>
                <a:lnTo>
                  <a:pt x="48" y="54"/>
                </a:lnTo>
                <a:lnTo>
                  <a:pt x="49" y="54"/>
                </a:lnTo>
                <a:lnTo>
                  <a:pt x="50" y="54"/>
                </a:lnTo>
                <a:lnTo>
                  <a:pt x="54" y="51"/>
                </a:lnTo>
                <a:lnTo>
                  <a:pt x="53" y="50"/>
                </a:lnTo>
                <a:lnTo>
                  <a:pt x="54" y="50"/>
                </a:lnTo>
                <a:lnTo>
                  <a:pt x="57" y="48"/>
                </a:lnTo>
                <a:lnTo>
                  <a:pt x="58" y="44"/>
                </a:lnTo>
                <a:lnTo>
                  <a:pt x="61" y="38"/>
                </a:lnTo>
                <a:lnTo>
                  <a:pt x="58" y="32"/>
                </a:lnTo>
                <a:lnTo>
                  <a:pt x="61" y="32"/>
                </a:lnTo>
                <a:lnTo>
                  <a:pt x="61" y="31"/>
                </a:lnTo>
                <a:lnTo>
                  <a:pt x="58" y="27"/>
                </a:lnTo>
                <a:lnTo>
                  <a:pt x="57" y="23"/>
                </a:lnTo>
                <a:lnTo>
                  <a:pt x="61" y="20"/>
                </a:lnTo>
                <a:lnTo>
                  <a:pt x="58" y="20"/>
                </a:lnTo>
                <a:lnTo>
                  <a:pt x="58" y="20"/>
                </a:lnTo>
                <a:lnTo>
                  <a:pt x="58" y="20"/>
                </a:lnTo>
                <a:lnTo>
                  <a:pt x="58" y="20"/>
                </a:lnTo>
                <a:lnTo>
                  <a:pt x="58" y="20"/>
                </a:lnTo>
                <a:lnTo>
                  <a:pt x="58" y="20"/>
                </a:lnTo>
                <a:lnTo>
                  <a:pt x="58" y="2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29" name="Freeform 158"/>
          <p:cNvSpPr>
            <a:spLocks/>
          </p:cNvSpPr>
          <p:nvPr/>
        </p:nvSpPr>
        <p:spPr bwMode="auto">
          <a:xfrm>
            <a:off x="6095084" y="1224720"/>
            <a:ext cx="1203309" cy="1449782"/>
          </a:xfrm>
          <a:custGeom>
            <a:avLst/>
            <a:gdLst>
              <a:gd name="T0" fmla="*/ 137 w 141"/>
              <a:gd name="T1" fmla="*/ 120 h 163"/>
              <a:gd name="T2" fmla="*/ 141 w 141"/>
              <a:gd name="T3" fmla="*/ 113 h 163"/>
              <a:gd name="T4" fmla="*/ 119 w 141"/>
              <a:gd name="T5" fmla="*/ 100 h 163"/>
              <a:gd name="T6" fmla="*/ 126 w 141"/>
              <a:gd name="T7" fmla="*/ 89 h 163"/>
              <a:gd name="T8" fmla="*/ 119 w 141"/>
              <a:gd name="T9" fmla="*/ 84 h 163"/>
              <a:gd name="T10" fmla="*/ 114 w 141"/>
              <a:gd name="T11" fmla="*/ 80 h 163"/>
              <a:gd name="T12" fmla="*/ 113 w 141"/>
              <a:gd name="T13" fmla="*/ 75 h 163"/>
              <a:gd name="T14" fmla="*/ 113 w 141"/>
              <a:gd name="T15" fmla="*/ 69 h 163"/>
              <a:gd name="T16" fmla="*/ 110 w 141"/>
              <a:gd name="T17" fmla="*/ 57 h 163"/>
              <a:gd name="T18" fmla="*/ 102 w 141"/>
              <a:gd name="T19" fmla="*/ 45 h 163"/>
              <a:gd name="T20" fmla="*/ 110 w 141"/>
              <a:gd name="T21" fmla="*/ 39 h 163"/>
              <a:gd name="T22" fmla="*/ 97 w 141"/>
              <a:gd name="T23" fmla="*/ 29 h 163"/>
              <a:gd name="T24" fmla="*/ 89 w 141"/>
              <a:gd name="T25" fmla="*/ 25 h 163"/>
              <a:gd name="T26" fmla="*/ 92 w 141"/>
              <a:gd name="T27" fmla="*/ 21 h 163"/>
              <a:gd name="T28" fmla="*/ 89 w 141"/>
              <a:gd name="T29" fmla="*/ 17 h 163"/>
              <a:gd name="T30" fmla="*/ 96 w 141"/>
              <a:gd name="T31" fmla="*/ 13 h 163"/>
              <a:gd name="T32" fmla="*/ 93 w 141"/>
              <a:gd name="T33" fmla="*/ 6 h 163"/>
              <a:gd name="T34" fmla="*/ 78 w 141"/>
              <a:gd name="T35" fmla="*/ 0 h 163"/>
              <a:gd name="T36" fmla="*/ 72 w 141"/>
              <a:gd name="T37" fmla="*/ 2 h 163"/>
              <a:gd name="T38" fmla="*/ 58 w 141"/>
              <a:gd name="T39" fmla="*/ 6 h 163"/>
              <a:gd name="T40" fmla="*/ 57 w 141"/>
              <a:gd name="T41" fmla="*/ 17 h 163"/>
              <a:gd name="T42" fmla="*/ 52 w 141"/>
              <a:gd name="T43" fmla="*/ 19 h 163"/>
              <a:gd name="T44" fmla="*/ 44 w 141"/>
              <a:gd name="T45" fmla="*/ 21 h 163"/>
              <a:gd name="T46" fmla="*/ 30 w 141"/>
              <a:gd name="T47" fmla="*/ 21 h 163"/>
              <a:gd name="T48" fmla="*/ 9 w 141"/>
              <a:gd name="T49" fmla="*/ 13 h 163"/>
              <a:gd name="T50" fmla="*/ 4 w 141"/>
              <a:gd name="T51" fmla="*/ 13 h 163"/>
              <a:gd name="T52" fmla="*/ 19 w 141"/>
              <a:gd name="T53" fmla="*/ 23 h 163"/>
              <a:gd name="T54" fmla="*/ 32 w 141"/>
              <a:gd name="T55" fmla="*/ 31 h 163"/>
              <a:gd name="T56" fmla="*/ 32 w 141"/>
              <a:gd name="T57" fmla="*/ 36 h 163"/>
              <a:gd name="T58" fmla="*/ 36 w 141"/>
              <a:gd name="T59" fmla="*/ 43 h 163"/>
              <a:gd name="T60" fmla="*/ 38 w 141"/>
              <a:gd name="T61" fmla="*/ 48 h 163"/>
              <a:gd name="T62" fmla="*/ 38 w 141"/>
              <a:gd name="T63" fmla="*/ 53 h 163"/>
              <a:gd name="T64" fmla="*/ 44 w 141"/>
              <a:gd name="T65" fmla="*/ 65 h 163"/>
              <a:gd name="T66" fmla="*/ 49 w 141"/>
              <a:gd name="T67" fmla="*/ 67 h 163"/>
              <a:gd name="T68" fmla="*/ 58 w 141"/>
              <a:gd name="T69" fmla="*/ 71 h 163"/>
              <a:gd name="T70" fmla="*/ 61 w 141"/>
              <a:gd name="T71" fmla="*/ 76 h 163"/>
              <a:gd name="T72" fmla="*/ 61 w 141"/>
              <a:gd name="T73" fmla="*/ 83 h 163"/>
              <a:gd name="T74" fmla="*/ 49 w 141"/>
              <a:gd name="T75" fmla="*/ 86 h 163"/>
              <a:gd name="T76" fmla="*/ 38 w 141"/>
              <a:gd name="T77" fmla="*/ 93 h 163"/>
              <a:gd name="T78" fmla="*/ 32 w 141"/>
              <a:gd name="T79" fmla="*/ 100 h 163"/>
              <a:gd name="T80" fmla="*/ 29 w 141"/>
              <a:gd name="T81" fmla="*/ 101 h 163"/>
              <a:gd name="T82" fmla="*/ 23 w 141"/>
              <a:gd name="T83" fmla="*/ 106 h 163"/>
              <a:gd name="T84" fmla="*/ 17 w 141"/>
              <a:gd name="T85" fmla="*/ 109 h 163"/>
              <a:gd name="T86" fmla="*/ 15 w 141"/>
              <a:gd name="T87" fmla="*/ 113 h 163"/>
              <a:gd name="T88" fmla="*/ 15 w 141"/>
              <a:gd name="T89" fmla="*/ 124 h 163"/>
              <a:gd name="T90" fmla="*/ 21 w 141"/>
              <a:gd name="T91" fmla="*/ 136 h 163"/>
              <a:gd name="T92" fmla="*/ 19 w 141"/>
              <a:gd name="T93" fmla="*/ 141 h 163"/>
              <a:gd name="T94" fmla="*/ 19 w 141"/>
              <a:gd name="T95" fmla="*/ 149 h 163"/>
              <a:gd name="T96" fmla="*/ 25 w 141"/>
              <a:gd name="T97" fmla="*/ 150 h 163"/>
              <a:gd name="T98" fmla="*/ 36 w 141"/>
              <a:gd name="T99" fmla="*/ 157 h 163"/>
              <a:gd name="T100" fmla="*/ 40 w 141"/>
              <a:gd name="T101" fmla="*/ 158 h 163"/>
              <a:gd name="T102" fmla="*/ 40 w 141"/>
              <a:gd name="T103" fmla="*/ 163 h 163"/>
              <a:gd name="T104" fmla="*/ 56 w 141"/>
              <a:gd name="T105" fmla="*/ 159 h 163"/>
              <a:gd name="T106" fmla="*/ 61 w 141"/>
              <a:gd name="T107" fmla="*/ 158 h 163"/>
              <a:gd name="T108" fmla="*/ 74 w 141"/>
              <a:gd name="T109" fmla="*/ 154 h 163"/>
              <a:gd name="T110" fmla="*/ 76 w 141"/>
              <a:gd name="T111" fmla="*/ 154 h 163"/>
              <a:gd name="T112" fmla="*/ 80 w 141"/>
              <a:gd name="T113" fmla="*/ 153 h 163"/>
              <a:gd name="T114" fmla="*/ 86 w 141"/>
              <a:gd name="T115" fmla="*/ 153 h 163"/>
              <a:gd name="T116" fmla="*/ 96 w 141"/>
              <a:gd name="T117" fmla="*/ 153 h 163"/>
              <a:gd name="T118" fmla="*/ 109 w 141"/>
              <a:gd name="T119" fmla="*/ 145 h 163"/>
              <a:gd name="T120" fmla="*/ 118 w 141"/>
              <a:gd name="T121" fmla="*/ 137 h 163"/>
              <a:gd name="T122" fmla="*/ 118 w 141"/>
              <a:gd name="T123" fmla="*/ 13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41" h="163">
                <a:moveTo>
                  <a:pt x="118" y="137"/>
                </a:moveTo>
                <a:lnTo>
                  <a:pt x="135" y="122"/>
                </a:lnTo>
                <a:lnTo>
                  <a:pt x="137" y="120"/>
                </a:lnTo>
                <a:lnTo>
                  <a:pt x="139" y="118"/>
                </a:lnTo>
                <a:lnTo>
                  <a:pt x="141" y="114"/>
                </a:lnTo>
                <a:lnTo>
                  <a:pt x="141" y="113"/>
                </a:lnTo>
                <a:lnTo>
                  <a:pt x="141" y="110"/>
                </a:lnTo>
                <a:lnTo>
                  <a:pt x="139" y="109"/>
                </a:lnTo>
                <a:lnTo>
                  <a:pt x="119" y="100"/>
                </a:lnTo>
                <a:lnTo>
                  <a:pt x="126" y="96"/>
                </a:lnTo>
                <a:lnTo>
                  <a:pt x="127" y="92"/>
                </a:lnTo>
                <a:lnTo>
                  <a:pt x="126" y="89"/>
                </a:lnTo>
                <a:lnTo>
                  <a:pt x="119" y="88"/>
                </a:lnTo>
                <a:lnTo>
                  <a:pt x="118" y="86"/>
                </a:lnTo>
                <a:lnTo>
                  <a:pt x="119" y="84"/>
                </a:lnTo>
                <a:lnTo>
                  <a:pt x="118" y="83"/>
                </a:lnTo>
                <a:lnTo>
                  <a:pt x="115" y="83"/>
                </a:lnTo>
                <a:lnTo>
                  <a:pt x="114" y="80"/>
                </a:lnTo>
                <a:lnTo>
                  <a:pt x="113" y="79"/>
                </a:lnTo>
                <a:lnTo>
                  <a:pt x="114" y="76"/>
                </a:lnTo>
                <a:lnTo>
                  <a:pt x="113" y="75"/>
                </a:lnTo>
                <a:lnTo>
                  <a:pt x="113" y="73"/>
                </a:lnTo>
                <a:lnTo>
                  <a:pt x="114" y="71"/>
                </a:lnTo>
                <a:lnTo>
                  <a:pt x="113" y="69"/>
                </a:lnTo>
                <a:lnTo>
                  <a:pt x="115" y="67"/>
                </a:lnTo>
                <a:lnTo>
                  <a:pt x="114" y="63"/>
                </a:lnTo>
                <a:lnTo>
                  <a:pt x="110" y="57"/>
                </a:lnTo>
                <a:lnTo>
                  <a:pt x="102" y="49"/>
                </a:lnTo>
                <a:lnTo>
                  <a:pt x="101" y="48"/>
                </a:lnTo>
                <a:lnTo>
                  <a:pt x="102" y="45"/>
                </a:lnTo>
                <a:lnTo>
                  <a:pt x="105" y="43"/>
                </a:lnTo>
                <a:lnTo>
                  <a:pt x="109" y="40"/>
                </a:lnTo>
                <a:lnTo>
                  <a:pt x="110" y="39"/>
                </a:lnTo>
                <a:lnTo>
                  <a:pt x="110" y="36"/>
                </a:lnTo>
                <a:lnTo>
                  <a:pt x="101" y="31"/>
                </a:lnTo>
                <a:lnTo>
                  <a:pt x="97" y="29"/>
                </a:lnTo>
                <a:lnTo>
                  <a:pt x="93" y="27"/>
                </a:lnTo>
                <a:lnTo>
                  <a:pt x="90" y="25"/>
                </a:lnTo>
                <a:lnTo>
                  <a:pt x="89" y="25"/>
                </a:lnTo>
                <a:lnTo>
                  <a:pt x="90" y="24"/>
                </a:lnTo>
                <a:lnTo>
                  <a:pt x="90" y="23"/>
                </a:lnTo>
                <a:lnTo>
                  <a:pt x="92" y="21"/>
                </a:lnTo>
                <a:lnTo>
                  <a:pt x="93" y="19"/>
                </a:lnTo>
                <a:lnTo>
                  <a:pt x="92" y="19"/>
                </a:lnTo>
                <a:lnTo>
                  <a:pt x="89" y="17"/>
                </a:lnTo>
                <a:lnTo>
                  <a:pt x="93" y="17"/>
                </a:lnTo>
                <a:lnTo>
                  <a:pt x="97" y="16"/>
                </a:lnTo>
                <a:lnTo>
                  <a:pt x="96" y="13"/>
                </a:lnTo>
                <a:lnTo>
                  <a:pt x="97" y="10"/>
                </a:lnTo>
                <a:lnTo>
                  <a:pt x="97" y="8"/>
                </a:lnTo>
                <a:lnTo>
                  <a:pt x="93" y="6"/>
                </a:lnTo>
                <a:lnTo>
                  <a:pt x="84" y="2"/>
                </a:lnTo>
                <a:lnTo>
                  <a:pt x="80" y="0"/>
                </a:lnTo>
                <a:lnTo>
                  <a:pt x="78" y="0"/>
                </a:lnTo>
                <a:lnTo>
                  <a:pt x="78" y="0"/>
                </a:lnTo>
                <a:lnTo>
                  <a:pt x="76" y="0"/>
                </a:lnTo>
                <a:lnTo>
                  <a:pt x="72" y="2"/>
                </a:lnTo>
                <a:lnTo>
                  <a:pt x="66" y="2"/>
                </a:lnTo>
                <a:lnTo>
                  <a:pt x="62" y="2"/>
                </a:lnTo>
                <a:lnTo>
                  <a:pt x="58" y="6"/>
                </a:lnTo>
                <a:lnTo>
                  <a:pt x="57" y="10"/>
                </a:lnTo>
                <a:lnTo>
                  <a:pt x="57" y="16"/>
                </a:lnTo>
                <a:lnTo>
                  <a:pt x="57" y="17"/>
                </a:lnTo>
                <a:lnTo>
                  <a:pt x="56" y="17"/>
                </a:lnTo>
                <a:lnTo>
                  <a:pt x="53" y="17"/>
                </a:lnTo>
                <a:lnTo>
                  <a:pt x="52" y="19"/>
                </a:lnTo>
                <a:lnTo>
                  <a:pt x="49" y="21"/>
                </a:lnTo>
                <a:lnTo>
                  <a:pt x="45" y="21"/>
                </a:lnTo>
                <a:lnTo>
                  <a:pt x="44" y="21"/>
                </a:lnTo>
                <a:lnTo>
                  <a:pt x="40" y="19"/>
                </a:lnTo>
                <a:lnTo>
                  <a:pt x="36" y="19"/>
                </a:lnTo>
                <a:lnTo>
                  <a:pt x="30" y="21"/>
                </a:lnTo>
                <a:lnTo>
                  <a:pt x="23" y="21"/>
                </a:lnTo>
                <a:lnTo>
                  <a:pt x="17" y="17"/>
                </a:lnTo>
                <a:lnTo>
                  <a:pt x="9" y="13"/>
                </a:lnTo>
                <a:lnTo>
                  <a:pt x="5" y="12"/>
                </a:lnTo>
                <a:lnTo>
                  <a:pt x="1" y="13"/>
                </a:lnTo>
                <a:lnTo>
                  <a:pt x="4" y="13"/>
                </a:lnTo>
                <a:lnTo>
                  <a:pt x="0" y="16"/>
                </a:lnTo>
                <a:lnTo>
                  <a:pt x="5" y="16"/>
                </a:lnTo>
                <a:lnTo>
                  <a:pt x="19" y="23"/>
                </a:lnTo>
                <a:lnTo>
                  <a:pt x="26" y="27"/>
                </a:lnTo>
                <a:lnTo>
                  <a:pt x="29" y="29"/>
                </a:lnTo>
                <a:lnTo>
                  <a:pt x="32" y="31"/>
                </a:lnTo>
                <a:lnTo>
                  <a:pt x="34" y="32"/>
                </a:lnTo>
                <a:lnTo>
                  <a:pt x="32" y="35"/>
                </a:lnTo>
                <a:lnTo>
                  <a:pt x="32" y="36"/>
                </a:lnTo>
                <a:lnTo>
                  <a:pt x="34" y="40"/>
                </a:lnTo>
                <a:lnTo>
                  <a:pt x="36" y="40"/>
                </a:lnTo>
                <a:lnTo>
                  <a:pt x="36" y="43"/>
                </a:lnTo>
                <a:lnTo>
                  <a:pt x="36" y="44"/>
                </a:lnTo>
                <a:lnTo>
                  <a:pt x="36" y="45"/>
                </a:lnTo>
                <a:lnTo>
                  <a:pt x="38" y="48"/>
                </a:lnTo>
                <a:lnTo>
                  <a:pt x="40" y="49"/>
                </a:lnTo>
                <a:lnTo>
                  <a:pt x="38" y="52"/>
                </a:lnTo>
                <a:lnTo>
                  <a:pt x="38" y="53"/>
                </a:lnTo>
                <a:lnTo>
                  <a:pt x="38" y="57"/>
                </a:lnTo>
                <a:lnTo>
                  <a:pt x="38" y="59"/>
                </a:lnTo>
                <a:lnTo>
                  <a:pt x="44" y="65"/>
                </a:lnTo>
                <a:lnTo>
                  <a:pt x="44" y="65"/>
                </a:lnTo>
                <a:lnTo>
                  <a:pt x="45" y="67"/>
                </a:lnTo>
                <a:lnTo>
                  <a:pt x="49" y="67"/>
                </a:lnTo>
                <a:lnTo>
                  <a:pt x="52" y="69"/>
                </a:lnTo>
                <a:lnTo>
                  <a:pt x="53" y="69"/>
                </a:lnTo>
                <a:lnTo>
                  <a:pt x="58" y="71"/>
                </a:lnTo>
                <a:lnTo>
                  <a:pt x="58" y="73"/>
                </a:lnTo>
                <a:lnTo>
                  <a:pt x="58" y="76"/>
                </a:lnTo>
                <a:lnTo>
                  <a:pt x="61" y="76"/>
                </a:lnTo>
                <a:lnTo>
                  <a:pt x="62" y="79"/>
                </a:lnTo>
                <a:lnTo>
                  <a:pt x="58" y="80"/>
                </a:lnTo>
                <a:lnTo>
                  <a:pt x="61" y="83"/>
                </a:lnTo>
                <a:lnTo>
                  <a:pt x="57" y="80"/>
                </a:lnTo>
                <a:lnTo>
                  <a:pt x="53" y="83"/>
                </a:lnTo>
                <a:lnTo>
                  <a:pt x="49" y="86"/>
                </a:lnTo>
                <a:lnTo>
                  <a:pt x="42" y="92"/>
                </a:lnTo>
                <a:lnTo>
                  <a:pt x="40" y="93"/>
                </a:lnTo>
                <a:lnTo>
                  <a:pt x="38" y="93"/>
                </a:lnTo>
                <a:lnTo>
                  <a:pt x="38" y="96"/>
                </a:lnTo>
                <a:lnTo>
                  <a:pt x="34" y="97"/>
                </a:lnTo>
                <a:lnTo>
                  <a:pt x="32" y="100"/>
                </a:lnTo>
                <a:lnTo>
                  <a:pt x="32" y="101"/>
                </a:lnTo>
                <a:lnTo>
                  <a:pt x="30" y="101"/>
                </a:lnTo>
                <a:lnTo>
                  <a:pt x="29" y="101"/>
                </a:lnTo>
                <a:lnTo>
                  <a:pt x="26" y="102"/>
                </a:lnTo>
                <a:lnTo>
                  <a:pt x="26" y="105"/>
                </a:lnTo>
                <a:lnTo>
                  <a:pt x="23" y="106"/>
                </a:lnTo>
                <a:lnTo>
                  <a:pt x="19" y="106"/>
                </a:lnTo>
                <a:lnTo>
                  <a:pt x="17" y="106"/>
                </a:lnTo>
                <a:lnTo>
                  <a:pt x="17" y="109"/>
                </a:lnTo>
                <a:lnTo>
                  <a:pt x="19" y="110"/>
                </a:lnTo>
                <a:lnTo>
                  <a:pt x="17" y="110"/>
                </a:lnTo>
                <a:lnTo>
                  <a:pt x="15" y="113"/>
                </a:lnTo>
                <a:lnTo>
                  <a:pt x="12" y="116"/>
                </a:lnTo>
                <a:lnTo>
                  <a:pt x="15" y="120"/>
                </a:lnTo>
                <a:lnTo>
                  <a:pt x="15" y="124"/>
                </a:lnTo>
                <a:lnTo>
                  <a:pt x="15" y="126"/>
                </a:lnTo>
                <a:lnTo>
                  <a:pt x="17" y="132"/>
                </a:lnTo>
                <a:lnTo>
                  <a:pt x="21" y="136"/>
                </a:lnTo>
                <a:lnTo>
                  <a:pt x="19" y="136"/>
                </a:lnTo>
                <a:lnTo>
                  <a:pt x="19" y="137"/>
                </a:lnTo>
                <a:lnTo>
                  <a:pt x="19" y="141"/>
                </a:lnTo>
                <a:lnTo>
                  <a:pt x="17" y="144"/>
                </a:lnTo>
                <a:lnTo>
                  <a:pt x="19" y="145"/>
                </a:lnTo>
                <a:lnTo>
                  <a:pt x="19" y="149"/>
                </a:lnTo>
                <a:lnTo>
                  <a:pt x="21" y="150"/>
                </a:lnTo>
                <a:lnTo>
                  <a:pt x="23" y="150"/>
                </a:lnTo>
                <a:lnTo>
                  <a:pt x="25" y="150"/>
                </a:lnTo>
                <a:lnTo>
                  <a:pt x="30" y="153"/>
                </a:lnTo>
                <a:lnTo>
                  <a:pt x="34" y="154"/>
                </a:lnTo>
                <a:lnTo>
                  <a:pt x="36" y="157"/>
                </a:lnTo>
                <a:lnTo>
                  <a:pt x="40" y="154"/>
                </a:lnTo>
                <a:lnTo>
                  <a:pt x="38" y="157"/>
                </a:lnTo>
                <a:lnTo>
                  <a:pt x="40" y="158"/>
                </a:lnTo>
                <a:lnTo>
                  <a:pt x="44" y="159"/>
                </a:lnTo>
                <a:lnTo>
                  <a:pt x="42" y="159"/>
                </a:lnTo>
                <a:lnTo>
                  <a:pt x="40" y="163"/>
                </a:lnTo>
                <a:lnTo>
                  <a:pt x="44" y="162"/>
                </a:lnTo>
                <a:lnTo>
                  <a:pt x="49" y="159"/>
                </a:lnTo>
                <a:lnTo>
                  <a:pt x="56" y="159"/>
                </a:lnTo>
                <a:lnTo>
                  <a:pt x="57" y="159"/>
                </a:lnTo>
                <a:lnTo>
                  <a:pt x="58" y="159"/>
                </a:lnTo>
                <a:lnTo>
                  <a:pt x="61" y="158"/>
                </a:lnTo>
                <a:lnTo>
                  <a:pt x="65" y="157"/>
                </a:lnTo>
                <a:lnTo>
                  <a:pt x="70" y="157"/>
                </a:lnTo>
                <a:lnTo>
                  <a:pt x="74" y="154"/>
                </a:lnTo>
                <a:lnTo>
                  <a:pt x="74" y="157"/>
                </a:lnTo>
                <a:lnTo>
                  <a:pt x="76" y="157"/>
                </a:lnTo>
                <a:lnTo>
                  <a:pt x="76" y="154"/>
                </a:lnTo>
                <a:lnTo>
                  <a:pt x="78" y="154"/>
                </a:lnTo>
                <a:lnTo>
                  <a:pt x="78" y="153"/>
                </a:lnTo>
                <a:lnTo>
                  <a:pt x="80" y="153"/>
                </a:lnTo>
                <a:lnTo>
                  <a:pt x="82" y="154"/>
                </a:lnTo>
                <a:lnTo>
                  <a:pt x="84" y="153"/>
                </a:lnTo>
                <a:lnTo>
                  <a:pt x="86" y="153"/>
                </a:lnTo>
                <a:lnTo>
                  <a:pt x="92" y="150"/>
                </a:lnTo>
                <a:lnTo>
                  <a:pt x="93" y="150"/>
                </a:lnTo>
                <a:lnTo>
                  <a:pt x="96" y="153"/>
                </a:lnTo>
                <a:lnTo>
                  <a:pt x="97" y="153"/>
                </a:lnTo>
                <a:lnTo>
                  <a:pt x="101" y="150"/>
                </a:lnTo>
                <a:lnTo>
                  <a:pt x="109" y="145"/>
                </a:lnTo>
                <a:lnTo>
                  <a:pt x="118" y="137"/>
                </a:lnTo>
                <a:lnTo>
                  <a:pt x="118" y="137"/>
                </a:lnTo>
                <a:lnTo>
                  <a:pt x="118" y="137"/>
                </a:lnTo>
                <a:lnTo>
                  <a:pt x="118" y="137"/>
                </a:lnTo>
                <a:lnTo>
                  <a:pt x="118" y="137"/>
                </a:lnTo>
                <a:lnTo>
                  <a:pt x="118" y="137"/>
                </a:lnTo>
                <a:lnTo>
                  <a:pt x="118" y="137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30" name="Freeform 159"/>
          <p:cNvSpPr>
            <a:spLocks noEditPoints="1"/>
          </p:cNvSpPr>
          <p:nvPr/>
        </p:nvSpPr>
        <p:spPr bwMode="auto">
          <a:xfrm>
            <a:off x="4473606" y="1073517"/>
            <a:ext cx="2594360" cy="1867815"/>
          </a:xfrm>
          <a:custGeom>
            <a:avLst/>
            <a:gdLst>
              <a:gd name="T0" fmla="*/ 180 w 229"/>
              <a:gd name="T1" fmla="*/ 29 h 158"/>
              <a:gd name="T2" fmla="*/ 200 w 229"/>
              <a:gd name="T3" fmla="*/ 13 h 158"/>
              <a:gd name="T4" fmla="*/ 219 w 229"/>
              <a:gd name="T5" fmla="*/ 22 h 158"/>
              <a:gd name="T6" fmla="*/ 215 w 229"/>
              <a:gd name="T7" fmla="*/ 13 h 158"/>
              <a:gd name="T8" fmla="*/ 222 w 229"/>
              <a:gd name="T9" fmla="*/ 6 h 158"/>
              <a:gd name="T10" fmla="*/ 206 w 229"/>
              <a:gd name="T11" fmla="*/ 9 h 158"/>
              <a:gd name="T12" fmla="*/ 195 w 229"/>
              <a:gd name="T13" fmla="*/ 3 h 158"/>
              <a:gd name="T14" fmla="*/ 190 w 229"/>
              <a:gd name="T15" fmla="*/ 7 h 158"/>
              <a:gd name="T16" fmla="*/ 180 w 229"/>
              <a:gd name="T17" fmla="*/ 9 h 158"/>
              <a:gd name="T18" fmla="*/ 175 w 229"/>
              <a:gd name="T19" fmla="*/ 3 h 158"/>
              <a:gd name="T20" fmla="*/ 165 w 229"/>
              <a:gd name="T21" fmla="*/ 13 h 158"/>
              <a:gd name="T22" fmla="*/ 152 w 229"/>
              <a:gd name="T23" fmla="*/ 10 h 158"/>
              <a:gd name="T24" fmla="*/ 144 w 229"/>
              <a:gd name="T25" fmla="*/ 14 h 158"/>
              <a:gd name="T26" fmla="*/ 134 w 229"/>
              <a:gd name="T27" fmla="*/ 22 h 158"/>
              <a:gd name="T28" fmla="*/ 127 w 229"/>
              <a:gd name="T29" fmla="*/ 17 h 158"/>
              <a:gd name="T30" fmla="*/ 119 w 229"/>
              <a:gd name="T31" fmla="*/ 22 h 158"/>
              <a:gd name="T32" fmla="*/ 106 w 229"/>
              <a:gd name="T33" fmla="*/ 30 h 158"/>
              <a:gd name="T34" fmla="*/ 106 w 229"/>
              <a:gd name="T35" fmla="*/ 37 h 158"/>
              <a:gd name="T36" fmla="*/ 100 w 229"/>
              <a:gd name="T37" fmla="*/ 37 h 158"/>
              <a:gd name="T38" fmla="*/ 94 w 229"/>
              <a:gd name="T39" fmla="*/ 40 h 158"/>
              <a:gd name="T40" fmla="*/ 87 w 229"/>
              <a:gd name="T41" fmla="*/ 45 h 158"/>
              <a:gd name="T42" fmla="*/ 87 w 229"/>
              <a:gd name="T43" fmla="*/ 47 h 158"/>
              <a:gd name="T44" fmla="*/ 79 w 229"/>
              <a:gd name="T45" fmla="*/ 55 h 158"/>
              <a:gd name="T46" fmla="*/ 79 w 229"/>
              <a:gd name="T47" fmla="*/ 57 h 158"/>
              <a:gd name="T48" fmla="*/ 70 w 229"/>
              <a:gd name="T49" fmla="*/ 68 h 158"/>
              <a:gd name="T50" fmla="*/ 61 w 229"/>
              <a:gd name="T51" fmla="*/ 75 h 158"/>
              <a:gd name="T52" fmla="*/ 57 w 229"/>
              <a:gd name="T53" fmla="*/ 76 h 158"/>
              <a:gd name="T54" fmla="*/ 48 w 229"/>
              <a:gd name="T55" fmla="*/ 86 h 158"/>
              <a:gd name="T56" fmla="*/ 58 w 229"/>
              <a:gd name="T57" fmla="*/ 86 h 158"/>
              <a:gd name="T58" fmla="*/ 47 w 229"/>
              <a:gd name="T59" fmla="*/ 90 h 158"/>
              <a:gd name="T60" fmla="*/ 36 w 229"/>
              <a:gd name="T61" fmla="*/ 93 h 158"/>
              <a:gd name="T62" fmla="*/ 31 w 229"/>
              <a:gd name="T63" fmla="*/ 98 h 158"/>
              <a:gd name="T64" fmla="*/ 25 w 229"/>
              <a:gd name="T65" fmla="*/ 100 h 158"/>
              <a:gd name="T66" fmla="*/ 14 w 229"/>
              <a:gd name="T67" fmla="*/ 105 h 158"/>
              <a:gd name="T68" fmla="*/ 3 w 229"/>
              <a:gd name="T69" fmla="*/ 109 h 158"/>
              <a:gd name="T70" fmla="*/ 4 w 229"/>
              <a:gd name="T71" fmla="*/ 116 h 158"/>
              <a:gd name="T72" fmla="*/ 1 w 229"/>
              <a:gd name="T73" fmla="*/ 123 h 158"/>
              <a:gd name="T74" fmla="*/ 3 w 229"/>
              <a:gd name="T75" fmla="*/ 129 h 158"/>
              <a:gd name="T76" fmla="*/ 15 w 229"/>
              <a:gd name="T77" fmla="*/ 132 h 158"/>
              <a:gd name="T78" fmla="*/ 5 w 229"/>
              <a:gd name="T79" fmla="*/ 138 h 158"/>
              <a:gd name="T80" fmla="*/ 11 w 229"/>
              <a:gd name="T81" fmla="*/ 139 h 158"/>
              <a:gd name="T82" fmla="*/ 11 w 229"/>
              <a:gd name="T83" fmla="*/ 148 h 158"/>
              <a:gd name="T84" fmla="*/ 21 w 229"/>
              <a:gd name="T85" fmla="*/ 158 h 158"/>
              <a:gd name="T86" fmla="*/ 47 w 229"/>
              <a:gd name="T87" fmla="*/ 146 h 158"/>
              <a:gd name="T88" fmla="*/ 54 w 229"/>
              <a:gd name="T89" fmla="*/ 135 h 158"/>
              <a:gd name="T90" fmla="*/ 61 w 229"/>
              <a:gd name="T91" fmla="*/ 146 h 158"/>
              <a:gd name="T92" fmla="*/ 71 w 229"/>
              <a:gd name="T93" fmla="*/ 132 h 158"/>
              <a:gd name="T94" fmla="*/ 68 w 229"/>
              <a:gd name="T95" fmla="*/ 112 h 158"/>
              <a:gd name="T96" fmla="*/ 70 w 229"/>
              <a:gd name="T97" fmla="*/ 86 h 158"/>
              <a:gd name="T98" fmla="*/ 89 w 229"/>
              <a:gd name="T99" fmla="*/ 69 h 158"/>
              <a:gd name="T100" fmla="*/ 106 w 229"/>
              <a:gd name="T101" fmla="*/ 46 h 158"/>
              <a:gd name="T102" fmla="*/ 122 w 229"/>
              <a:gd name="T103" fmla="*/ 30 h 158"/>
              <a:gd name="T104" fmla="*/ 143 w 229"/>
              <a:gd name="T105" fmla="*/ 25 h 158"/>
              <a:gd name="T106" fmla="*/ 5 w 229"/>
              <a:gd name="T107" fmla="*/ 141 h 158"/>
              <a:gd name="T108" fmla="*/ 18 w 229"/>
              <a:gd name="T109" fmla="*/ 122 h 158"/>
              <a:gd name="T110" fmla="*/ 21 w 229"/>
              <a:gd name="T111" fmla="*/ 106 h 158"/>
              <a:gd name="T112" fmla="*/ 23 w 229"/>
              <a:gd name="T113" fmla="*/ 116 h 158"/>
              <a:gd name="T114" fmla="*/ 73 w 229"/>
              <a:gd name="T115" fmla="*/ 68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229" h="158">
                <a:moveTo>
                  <a:pt x="144" y="23"/>
                </a:moveTo>
                <a:cubicBezTo>
                  <a:pt x="147" y="22"/>
                  <a:pt x="147" y="22"/>
                  <a:pt x="147" y="22"/>
                </a:cubicBezTo>
                <a:cubicBezTo>
                  <a:pt x="150" y="23"/>
                  <a:pt x="150" y="23"/>
                  <a:pt x="150" y="23"/>
                </a:cubicBezTo>
                <a:cubicBezTo>
                  <a:pt x="156" y="26"/>
                  <a:pt x="156" y="26"/>
                  <a:pt x="156" y="26"/>
                </a:cubicBezTo>
                <a:cubicBezTo>
                  <a:pt x="160" y="29"/>
                  <a:pt x="160" y="29"/>
                  <a:pt x="160" y="29"/>
                </a:cubicBezTo>
                <a:cubicBezTo>
                  <a:pt x="166" y="29"/>
                  <a:pt x="166" y="29"/>
                  <a:pt x="166" y="29"/>
                </a:cubicBezTo>
                <a:cubicBezTo>
                  <a:pt x="170" y="27"/>
                  <a:pt x="170" y="27"/>
                  <a:pt x="170" y="27"/>
                </a:cubicBezTo>
                <a:cubicBezTo>
                  <a:pt x="173" y="27"/>
                  <a:pt x="173" y="27"/>
                  <a:pt x="173" y="27"/>
                </a:cubicBezTo>
                <a:cubicBezTo>
                  <a:pt x="176" y="29"/>
                  <a:pt x="176" y="29"/>
                  <a:pt x="176" y="29"/>
                </a:cubicBezTo>
                <a:cubicBezTo>
                  <a:pt x="177" y="29"/>
                  <a:pt x="177" y="29"/>
                  <a:pt x="177" y="29"/>
                </a:cubicBezTo>
                <a:cubicBezTo>
                  <a:pt x="180" y="29"/>
                  <a:pt x="180" y="29"/>
                  <a:pt x="180" y="29"/>
                </a:cubicBezTo>
                <a:cubicBezTo>
                  <a:pt x="182" y="27"/>
                  <a:pt x="182" y="27"/>
                  <a:pt x="182" y="27"/>
                </a:cubicBezTo>
                <a:cubicBezTo>
                  <a:pt x="183" y="26"/>
                  <a:pt x="183" y="26"/>
                  <a:pt x="183" y="26"/>
                </a:cubicBezTo>
                <a:cubicBezTo>
                  <a:pt x="185" y="26"/>
                  <a:pt x="185" y="26"/>
                  <a:pt x="185" y="26"/>
                </a:cubicBezTo>
                <a:cubicBezTo>
                  <a:pt x="186" y="26"/>
                  <a:pt x="186" y="26"/>
                  <a:pt x="186" y="26"/>
                </a:cubicBezTo>
                <a:cubicBezTo>
                  <a:pt x="186" y="25"/>
                  <a:pt x="186" y="25"/>
                  <a:pt x="186" y="25"/>
                </a:cubicBezTo>
                <a:cubicBezTo>
                  <a:pt x="186" y="20"/>
                  <a:pt x="186" y="20"/>
                  <a:pt x="186" y="20"/>
                </a:cubicBezTo>
                <a:cubicBezTo>
                  <a:pt x="187" y="17"/>
                  <a:pt x="187" y="17"/>
                  <a:pt x="187" y="17"/>
                </a:cubicBezTo>
                <a:cubicBezTo>
                  <a:pt x="190" y="14"/>
                  <a:pt x="190" y="14"/>
                  <a:pt x="190" y="14"/>
                </a:cubicBezTo>
                <a:cubicBezTo>
                  <a:pt x="193" y="14"/>
                  <a:pt x="193" y="14"/>
                  <a:pt x="193" y="14"/>
                </a:cubicBezTo>
                <a:cubicBezTo>
                  <a:pt x="197" y="14"/>
                  <a:pt x="197" y="14"/>
                  <a:pt x="197" y="14"/>
                </a:cubicBezTo>
                <a:cubicBezTo>
                  <a:pt x="200" y="13"/>
                  <a:pt x="200" y="13"/>
                  <a:pt x="200" y="13"/>
                </a:cubicBezTo>
                <a:cubicBezTo>
                  <a:pt x="202" y="13"/>
                  <a:pt x="202" y="13"/>
                  <a:pt x="202" y="13"/>
                </a:cubicBezTo>
                <a:cubicBezTo>
                  <a:pt x="202" y="13"/>
                  <a:pt x="202" y="13"/>
                  <a:pt x="202" y="13"/>
                </a:cubicBezTo>
                <a:cubicBezTo>
                  <a:pt x="203" y="13"/>
                  <a:pt x="203" y="13"/>
                  <a:pt x="203" y="13"/>
                </a:cubicBezTo>
                <a:cubicBezTo>
                  <a:pt x="206" y="14"/>
                  <a:pt x="206" y="14"/>
                  <a:pt x="206" y="14"/>
                </a:cubicBezTo>
                <a:cubicBezTo>
                  <a:pt x="213" y="17"/>
                  <a:pt x="213" y="17"/>
                  <a:pt x="213" y="17"/>
                </a:cubicBezTo>
                <a:cubicBezTo>
                  <a:pt x="216" y="19"/>
                  <a:pt x="216" y="19"/>
                  <a:pt x="216" y="19"/>
                </a:cubicBezTo>
                <a:cubicBezTo>
                  <a:pt x="216" y="20"/>
                  <a:pt x="216" y="20"/>
                  <a:pt x="216" y="20"/>
                </a:cubicBezTo>
                <a:cubicBezTo>
                  <a:pt x="215" y="23"/>
                  <a:pt x="215" y="23"/>
                  <a:pt x="215" y="23"/>
                </a:cubicBezTo>
                <a:cubicBezTo>
                  <a:pt x="216" y="25"/>
                  <a:pt x="216" y="25"/>
                  <a:pt x="216" y="25"/>
                </a:cubicBezTo>
                <a:cubicBezTo>
                  <a:pt x="218" y="22"/>
                  <a:pt x="218" y="22"/>
                  <a:pt x="218" y="22"/>
                </a:cubicBezTo>
                <a:cubicBezTo>
                  <a:pt x="219" y="22"/>
                  <a:pt x="219" y="22"/>
                  <a:pt x="219" y="22"/>
                </a:cubicBezTo>
                <a:cubicBezTo>
                  <a:pt x="221" y="21"/>
                  <a:pt x="221" y="21"/>
                  <a:pt x="221" y="21"/>
                </a:cubicBezTo>
                <a:cubicBezTo>
                  <a:pt x="222" y="20"/>
                  <a:pt x="222" y="20"/>
                  <a:pt x="222" y="20"/>
                </a:cubicBezTo>
                <a:cubicBezTo>
                  <a:pt x="223" y="19"/>
                  <a:pt x="223" y="19"/>
                  <a:pt x="223" y="19"/>
                </a:cubicBezTo>
                <a:cubicBezTo>
                  <a:pt x="223" y="17"/>
                  <a:pt x="223" y="17"/>
                  <a:pt x="223" y="17"/>
                </a:cubicBezTo>
                <a:cubicBezTo>
                  <a:pt x="222" y="17"/>
                  <a:pt x="222" y="17"/>
                  <a:pt x="222" y="17"/>
                </a:cubicBezTo>
                <a:cubicBezTo>
                  <a:pt x="222" y="16"/>
                  <a:pt x="222" y="16"/>
                  <a:pt x="222" y="16"/>
                </a:cubicBezTo>
                <a:cubicBezTo>
                  <a:pt x="220" y="16"/>
                  <a:pt x="220" y="16"/>
                  <a:pt x="220" y="16"/>
                </a:cubicBezTo>
                <a:cubicBezTo>
                  <a:pt x="219" y="14"/>
                  <a:pt x="219" y="14"/>
                  <a:pt x="219" y="14"/>
                </a:cubicBezTo>
                <a:cubicBezTo>
                  <a:pt x="218" y="14"/>
                  <a:pt x="218" y="14"/>
                  <a:pt x="218" y="14"/>
                </a:cubicBezTo>
                <a:cubicBezTo>
                  <a:pt x="218" y="13"/>
                  <a:pt x="218" y="13"/>
                  <a:pt x="218" y="13"/>
                </a:cubicBezTo>
                <a:cubicBezTo>
                  <a:pt x="215" y="13"/>
                  <a:pt x="215" y="13"/>
                  <a:pt x="215" y="13"/>
                </a:cubicBezTo>
                <a:cubicBezTo>
                  <a:pt x="210" y="12"/>
                  <a:pt x="210" y="12"/>
                  <a:pt x="210" y="12"/>
                </a:cubicBezTo>
                <a:cubicBezTo>
                  <a:pt x="212" y="12"/>
                  <a:pt x="212" y="12"/>
                  <a:pt x="212" y="12"/>
                </a:cubicBezTo>
                <a:cubicBezTo>
                  <a:pt x="215" y="12"/>
                  <a:pt x="215" y="12"/>
                  <a:pt x="215" y="12"/>
                </a:cubicBezTo>
                <a:cubicBezTo>
                  <a:pt x="219" y="13"/>
                  <a:pt x="219" y="13"/>
                  <a:pt x="219" y="13"/>
                </a:cubicBezTo>
                <a:cubicBezTo>
                  <a:pt x="222" y="12"/>
                  <a:pt x="222" y="12"/>
                  <a:pt x="222" y="12"/>
                </a:cubicBezTo>
                <a:cubicBezTo>
                  <a:pt x="226" y="10"/>
                  <a:pt x="226" y="10"/>
                  <a:pt x="226" y="10"/>
                </a:cubicBezTo>
                <a:cubicBezTo>
                  <a:pt x="229" y="10"/>
                  <a:pt x="229" y="10"/>
                  <a:pt x="229" y="10"/>
                </a:cubicBezTo>
                <a:cubicBezTo>
                  <a:pt x="229" y="9"/>
                  <a:pt x="229" y="9"/>
                  <a:pt x="229" y="9"/>
                </a:cubicBezTo>
                <a:cubicBezTo>
                  <a:pt x="226" y="7"/>
                  <a:pt x="226" y="7"/>
                  <a:pt x="226" y="7"/>
                </a:cubicBezTo>
                <a:cubicBezTo>
                  <a:pt x="222" y="7"/>
                  <a:pt x="222" y="7"/>
                  <a:pt x="222" y="7"/>
                </a:cubicBezTo>
                <a:cubicBezTo>
                  <a:pt x="222" y="6"/>
                  <a:pt x="222" y="6"/>
                  <a:pt x="222" y="6"/>
                </a:cubicBezTo>
                <a:cubicBezTo>
                  <a:pt x="220" y="6"/>
                  <a:pt x="220" y="6"/>
                  <a:pt x="220" y="6"/>
                </a:cubicBezTo>
                <a:cubicBezTo>
                  <a:pt x="219" y="6"/>
                  <a:pt x="219" y="6"/>
                  <a:pt x="219" y="6"/>
                </a:cubicBezTo>
                <a:cubicBezTo>
                  <a:pt x="218" y="6"/>
                  <a:pt x="218" y="6"/>
                  <a:pt x="218" y="6"/>
                </a:cubicBezTo>
                <a:cubicBezTo>
                  <a:pt x="216" y="6"/>
                  <a:pt x="216" y="6"/>
                  <a:pt x="216" y="6"/>
                </a:cubicBezTo>
                <a:cubicBezTo>
                  <a:pt x="215" y="6"/>
                  <a:pt x="215" y="6"/>
                  <a:pt x="215" y="6"/>
                </a:cubicBezTo>
                <a:cubicBezTo>
                  <a:pt x="215" y="4"/>
                  <a:pt x="215" y="4"/>
                  <a:pt x="215" y="4"/>
                </a:cubicBezTo>
                <a:cubicBezTo>
                  <a:pt x="213" y="3"/>
                  <a:pt x="213" y="3"/>
                  <a:pt x="213" y="3"/>
                </a:cubicBezTo>
                <a:cubicBezTo>
                  <a:pt x="209" y="3"/>
                  <a:pt x="209" y="3"/>
                  <a:pt x="209" y="3"/>
                </a:cubicBezTo>
                <a:cubicBezTo>
                  <a:pt x="208" y="6"/>
                  <a:pt x="208" y="6"/>
                  <a:pt x="208" y="6"/>
                </a:cubicBezTo>
                <a:cubicBezTo>
                  <a:pt x="208" y="7"/>
                  <a:pt x="208" y="7"/>
                  <a:pt x="208" y="7"/>
                </a:cubicBezTo>
                <a:cubicBezTo>
                  <a:pt x="206" y="9"/>
                  <a:pt x="206" y="9"/>
                  <a:pt x="206" y="9"/>
                </a:cubicBezTo>
                <a:cubicBezTo>
                  <a:pt x="206" y="7"/>
                  <a:pt x="206" y="7"/>
                  <a:pt x="206" y="7"/>
                </a:cubicBezTo>
                <a:cubicBezTo>
                  <a:pt x="202" y="7"/>
                  <a:pt x="202" y="7"/>
                  <a:pt x="202" y="7"/>
                </a:cubicBezTo>
                <a:cubicBezTo>
                  <a:pt x="206" y="6"/>
                  <a:pt x="206" y="6"/>
                  <a:pt x="206" y="6"/>
                </a:cubicBezTo>
                <a:cubicBezTo>
                  <a:pt x="205" y="6"/>
                  <a:pt x="205" y="6"/>
                  <a:pt x="205" y="6"/>
                </a:cubicBezTo>
                <a:cubicBezTo>
                  <a:pt x="202" y="4"/>
                  <a:pt x="202" y="4"/>
                  <a:pt x="202" y="4"/>
                </a:cubicBezTo>
                <a:cubicBezTo>
                  <a:pt x="205" y="4"/>
                  <a:pt x="205" y="4"/>
                  <a:pt x="205" y="4"/>
                </a:cubicBezTo>
                <a:cubicBezTo>
                  <a:pt x="206" y="3"/>
                  <a:pt x="206" y="3"/>
                  <a:pt x="206" y="3"/>
                </a:cubicBezTo>
                <a:cubicBezTo>
                  <a:pt x="203" y="2"/>
                  <a:pt x="203" y="2"/>
                  <a:pt x="203" y="2"/>
                </a:cubicBezTo>
                <a:cubicBezTo>
                  <a:pt x="202" y="0"/>
                  <a:pt x="202" y="0"/>
                  <a:pt x="202" y="0"/>
                </a:cubicBezTo>
                <a:cubicBezTo>
                  <a:pt x="200" y="2"/>
                  <a:pt x="200" y="2"/>
                  <a:pt x="200" y="2"/>
                </a:cubicBezTo>
                <a:cubicBezTo>
                  <a:pt x="195" y="3"/>
                  <a:pt x="195" y="3"/>
                  <a:pt x="195" y="3"/>
                </a:cubicBezTo>
                <a:cubicBezTo>
                  <a:pt x="197" y="3"/>
                  <a:pt x="197" y="3"/>
                  <a:pt x="197" y="3"/>
                </a:cubicBezTo>
                <a:cubicBezTo>
                  <a:pt x="199" y="4"/>
                  <a:pt x="199" y="4"/>
                  <a:pt x="199" y="4"/>
                </a:cubicBezTo>
                <a:cubicBezTo>
                  <a:pt x="197" y="4"/>
                  <a:pt x="197" y="4"/>
                  <a:pt x="197" y="4"/>
                </a:cubicBezTo>
                <a:cubicBezTo>
                  <a:pt x="195" y="4"/>
                  <a:pt x="195" y="4"/>
                  <a:pt x="195" y="4"/>
                </a:cubicBezTo>
                <a:cubicBezTo>
                  <a:pt x="196" y="6"/>
                  <a:pt x="196" y="6"/>
                  <a:pt x="196" y="6"/>
                </a:cubicBezTo>
                <a:cubicBezTo>
                  <a:pt x="196" y="7"/>
                  <a:pt x="196" y="7"/>
                  <a:pt x="196" y="7"/>
                </a:cubicBezTo>
                <a:cubicBezTo>
                  <a:pt x="195" y="7"/>
                  <a:pt x="195" y="7"/>
                  <a:pt x="195" y="7"/>
                </a:cubicBezTo>
                <a:cubicBezTo>
                  <a:pt x="193" y="7"/>
                  <a:pt x="193" y="7"/>
                  <a:pt x="193" y="7"/>
                </a:cubicBezTo>
                <a:cubicBezTo>
                  <a:pt x="192" y="9"/>
                  <a:pt x="192" y="9"/>
                  <a:pt x="192" y="9"/>
                </a:cubicBezTo>
                <a:cubicBezTo>
                  <a:pt x="190" y="9"/>
                  <a:pt x="190" y="9"/>
                  <a:pt x="190" y="9"/>
                </a:cubicBezTo>
                <a:cubicBezTo>
                  <a:pt x="190" y="7"/>
                  <a:pt x="190" y="7"/>
                  <a:pt x="190" y="7"/>
                </a:cubicBezTo>
                <a:cubicBezTo>
                  <a:pt x="190" y="6"/>
                  <a:pt x="190" y="6"/>
                  <a:pt x="190" y="6"/>
                </a:cubicBezTo>
                <a:cubicBezTo>
                  <a:pt x="189" y="6"/>
                  <a:pt x="189" y="6"/>
                  <a:pt x="189" y="6"/>
                </a:cubicBezTo>
                <a:cubicBezTo>
                  <a:pt x="192" y="4"/>
                  <a:pt x="192" y="4"/>
                  <a:pt x="192" y="4"/>
                </a:cubicBezTo>
                <a:cubicBezTo>
                  <a:pt x="190" y="3"/>
                  <a:pt x="190" y="3"/>
                  <a:pt x="190" y="3"/>
                </a:cubicBezTo>
                <a:cubicBezTo>
                  <a:pt x="186" y="6"/>
                  <a:pt x="186" y="6"/>
                  <a:pt x="186" y="6"/>
                </a:cubicBezTo>
                <a:cubicBezTo>
                  <a:pt x="182" y="9"/>
                  <a:pt x="182" y="9"/>
                  <a:pt x="182" y="9"/>
                </a:cubicBezTo>
                <a:cubicBezTo>
                  <a:pt x="182" y="10"/>
                  <a:pt x="182" y="10"/>
                  <a:pt x="182" y="10"/>
                </a:cubicBezTo>
                <a:cubicBezTo>
                  <a:pt x="180" y="12"/>
                  <a:pt x="180" y="12"/>
                  <a:pt x="180" y="12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9" y="10"/>
                  <a:pt x="179" y="10"/>
                  <a:pt x="179" y="10"/>
                </a:cubicBezTo>
                <a:cubicBezTo>
                  <a:pt x="180" y="9"/>
                  <a:pt x="180" y="9"/>
                  <a:pt x="180" y="9"/>
                </a:cubicBezTo>
                <a:cubicBezTo>
                  <a:pt x="179" y="7"/>
                  <a:pt x="179" y="7"/>
                  <a:pt x="179" y="7"/>
                </a:cubicBezTo>
                <a:cubicBezTo>
                  <a:pt x="177" y="7"/>
                  <a:pt x="177" y="7"/>
                  <a:pt x="177" y="7"/>
                </a:cubicBezTo>
                <a:cubicBezTo>
                  <a:pt x="182" y="6"/>
                  <a:pt x="182" y="6"/>
                  <a:pt x="182" y="6"/>
                </a:cubicBezTo>
                <a:cubicBezTo>
                  <a:pt x="183" y="4"/>
                  <a:pt x="183" y="4"/>
                  <a:pt x="183" y="4"/>
                </a:cubicBezTo>
                <a:cubicBezTo>
                  <a:pt x="185" y="3"/>
                  <a:pt x="185" y="3"/>
                  <a:pt x="185" y="3"/>
                </a:cubicBezTo>
                <a:cubicBezTo>
                  <a:pt x="182" y="3"/>
                  <a:pt x="182" y="3"/>
                  <a:pt x="182" y="3"/>
                </a:cubicBezTo>
                <a:cubicBezTo>
                  <a:pt x="180" y="3"/>
                  <a:pt x="180" y="3"/>
                  <a:pt x="180" y="3"/>
                </a:cubicBezTo>
                <a:cubicBezTo>
                  <a:pt x="180" y="4"/>
                  <a:pt x="180" y="4"/>
                  <a:pt x="180" y="4"/>
                </a:cubicBezTo>
                <a:cubicBezTo>
                  <a:pt x="179" y="4"/>
                  <a:pt x="179" y="4"/>
                  <a:pt x="179" y="4"/>
                </a:cubicBezTo>
                <a:cubicBezTo>
                  <a:pt x="177" y="3"/>
                  <a:pt x="177" y="3"/>
                  <a:pt x="177" y="3"/>
                </a:cubicBezTo>
                <a:cubicBezTo>
                  <a:pt x="175" y="3"/>
                  <a:pt x="175" y="3"/>
                  <a:pt x="175" y="3"/>
                </a:cubicBezTo>
                <a:cubicBezTo>
                  <a:pt x="173" y="4"/>
                  <a:pt x="173" y="4"/>
                  <a:pt x="173" y="4"/>
                </a:cubicBezTo>
                <a:cubicBezTo>
                  <a:pt x="170" y="4"/>
                  <a:pt x="170" y="4"/>
                  <a:pt x="170" y="4"/>
                </a:cubicBezTo>
                <a:cubicBezTo>
                  <a:pt x="175" y="6"/>
                  <a:pt x="175" y="6"/>
                  <a:pt x="175" y="6"/>
                </a:cubicBezTo>
                <a:cubicBezTo>
                  <a:pt x="172" y="6"/>
                  <a:pt x="172" y="6"/>
                  <a:pt x="172" y="6"/>
                </a:cubicBezTo>
                <a:cubicBezTo>
                  <a:pt x="170" y="7"/>
                  <a:pt x="170" y="7"/>
                  <a:pt x="170" y="7"/>
                </a:cubicBezTo>
                <a:cubicBezTo>
                  <a:pt x="169" y="7"/>
                  <a:pt x="169" y="7"/>
                  <a:pt x="169" y="7"/>
                </a:cubicBezTo>
                <a:cubicBezTo>
                  <a:pt x="166" y="9"/>
                  <a:pt x="166" y="9"/>
                  <a:pt x="166" y="9"/>
                </a:cubicBezTo>
                <a:cubicBezTo>
                  <a:pt x="165" y="10"/>
                  <a:pt x="165" y="10"/>
                  <a:pt x="165" y="10"/>
                </a:cubicBezTo>
                <a:cubicBezTo>
                  <a:pt x="163" y="10"/>
                  <a:pt x="163" y="10"/>
                  <a:pt x="163" y="10"/>
                </a:cubicBezTo>
                <a:cubicBezTo>
                  <a:pt x="163" y="12"/>
                  <a:pt x="163" y="12"/>
                  <a:pt x="163" y="12"/>
                </a:cubicBezTo>
                <a:cubicBezTo>
                  <a:pt x="165" y="13"/>
                  <a:pt x="165" y="13"/>
                  <a:pt x="165" y="13"/>
                </a:cubicBezTo>
                <a:cubicBezTo>
                  <a:pt x="162" y="13"/>
                  <a:pt x="162" y="13"/>
                  <a:pt x="162" y="13"/>
                </a:cubicBezTo>
                <a:cubicBezTo>
                  <a:pt x="160" y="13"/>
                  <a:pt x="160" y="13"/>
                  <a:pt x="160" y="13"/>
                </a:cubicBezTo>
                <a:cubicBezTo>
                  <a:pt x="160" y="12"/>
                  <a:pt x="160" y="12"/>
                  <a:pt x="160" y="12"/>
                </a:cubicBezTo>
                <a:cubicBezTo>
                  <a:pt x="157" y="13"/>
                  <a:pt x="157" y="13"/>
                  <a:pt x="157" y="13"/>
                </a:cubicBezTo>
                <a:cubicBezTo>
                  <a:pt x="159" y="12"/>
                  <a:pt x="159" y="12"/>
                  <a:pt x="159" y="12"/>
                </a:cubicBezTo>
                <a:cubicBezTo>
                  <a:pt x="154" y="10"/>
                  <a:pt x="154" y="10"/>
                  <a:pt x="154" y="10"/>
                </a:cubicBezTo>
                <a:cubicBezTo>
                  <a:pt x="156" y="12"/>
                  <a:pt x="156" y="12"/>
                  <a:pt x="156" y="12"/>
                </a:cubicBezTo>
                <a:cubicBezTo>
                  <a:pt x="154" y="12"/>
                  <a:pt x="154" y="12"/>
                  <a:pt x="154" y="12"/>
                </a:cubicBezTo>
                <a:cubicBezTo>
                  <a:pt x="154" y="10"/>
                  <a:pt x="154" y="10"/>
                  <a:pt x="154" y="10"/>
                </a:cubicBezTo>
                <a:cubicBezTo>
                  <a:pt x="153" y="10"/>
                  <a:pt x="153" y="10"/>
                  <a:pt x="153" y="10"/>
                </a:cubicBezTo>
                <a:cubicBezTo>
                  <a:pt x="152" y="10"/>
                  <a:pt x="152" y="10"/>
                  <a:pt x="152" y="10"/>
                </a:cubicBezTo>
                <a:cubicBezTo>
                  <a:pt x="150" y="10"/>
                  <a:pt x="150" y="10"/>
                  <a:pt x="150" y="10"/>
                </a:cubicBezTo>
                <a:cubicBezTo>
                  <a:pt x="150" y="12"/>
                  <a:pt x="150" y="12"/>
                  <a:pt x="150" y="12"/>
                </a:cubicBezTo>
                <a:cubicBezTo>
                  <a:pt x="152" y="12"/>
                  <a:pt x="152" y="12"/>
                  <a:pt x="152" y="12"/>
                </a:cubicBezTo>
                <a:cubicBezTo>
                  <a:pt x="150" y="13"/>
                  <a:pt x="150" y="13"/>
                  <a:pt x="150" y="13"/>
                </a:cubicBezTo>
                <a:cubicBezTo>
                  <a:pt x="152" y="13"/>
                  <a:pt x="152" y="13"/>
                  <a:pt x="152" y="13"/>
                </a:cubicBezTo>
                <a:cubicBezTo>
                  <a:pt x="153" y="14"/>
                  <a:pt x="153" y="14"/>
                  <a:pt x="153" y="14"/>
                </a:cubicBezTo>
                <a:cubicBezTo>
                  <a:pt x="152" y="16"/>
                  <a:pt x="152" y="16"/>
                  <a:pt x="152" y="16"/>
                </a:cubicBezTo>
                <a:cubicBezTo>
                  <a:pt x="149" y="14"/>
                  <a:pt x="149" y="14"/>
                  <a:pt x="149" y="14"/>
                </a:cubicBezTo>
                <a:cubicBezTo>
                  <a:pt x="146" y="14"/>
                  <a:pt x="146" y="14"/>
                  <a:pt x="146" y="14"/>
                </a:cubicBezTo>
                <a:cubicBezTo>
                  <a:pt x="146" y="16"/>
                  <a:pt x="146" y="16"/>
                  <a:pt x="146" y="16"/>
                </a:cubicBezTo>
                <a:cubicBezTo>
                  <a:pt x="144" y="14"/>
                  <a:pt x="144" y="14"/>
                  <a:pt x="144" y="14"/>
                </a:cubicBezTo>
                <a:cubicBezTo>
                  <a:pt x="144" y="16"/>
                  <a:pt x="144" y="16"/>
                  <a:pt x="144" y="16"/>
                </a:cubicBezTo>
                <a:cubicBezTo>
                  <a:pt x="143" y="16"/>
                  <a:pt x="143" y="16"/>
                  <a:pt x="143" y="16"/>
                </a:cubicBezTo>
                <a:cubicBezTo>
                  <a:pt x="143" y="14"/>
                  <a:pt x="143" y="14"/>
                  <a:pt x="143" y="14"/>
                </a:cubicBezTo>
                <a:cubicBezTo>
                  <a:pt x="142" y="14"/>
                  <a:pt x="142" y="14"/>
                  <a:pt x="142" y="14"/>
                </a:cubicBezTo>
                <a:cubicBezTo>
                  <a:pt x="140" y="16"/>
                  <a:pt x="140" y="16"/>
                  <a:pt x="140" y="16"/>
                </a:cubicBezTo>
                <a:cubicBezTo>
                  <a:pt x="140" y="17"/>
                  <a:pt x="140" y="17"/>
                  <a:pt x="140" y="17"/>
                </a:cubicBezTo>
                <a:cubicBezTo>
                  <a:pt x="143" y="19"/>
                  <a:pt x="143" y="19"/>
                  <a:pt x="143" y="19"/>
                </a:cubicBezTo>
                <a:cubicBezTo>
                  <a:pt x="140" y="19"/>
                  <a:pt x="140" y="19"/>
                  <a:pt x="140" y="19"/>
                </a:cubicBezTo>
                <a:cubicBezTo>
                  <a:pt x="139" y="19"/>
                  <a:pt x="139" y="19"/>
                  <a:pt x="139" y="19"/>
                </a:cubicBezTo>
                <a:cubicBezTo>
                  <a:pt x="137" y="20"/>
                  <a:pt x="137" y="20"/>
                  <a:pt x="137" y="20"/>
                </a:cubicBezTo>
                <a:cubicBezTo>
                  <a:pt x="134" y="22"/>
                  <a:pt x="134" y="22"/>
                  <a:pt x="134" y="22"/>
                </a:cubicBezTo>
                <a:cubicBezTo>
                  <a:pt x="137" y="17"/>
                  <a:pt x="137" y="17"/>
                  <a:pt x="137" y="17"/>
                </a:cubicBezTo>
                <a:cubicBezTo>
                  <a:pt x="139" y="16"/>
                  <a:pt x="139" y="16"/>
                  <a:pt x="139" y="16"/>
                </a:cubicBezTo>
                <a:cubicBezTo>
                  <a:pt x="137" y="13"/>
                  <a:pt x="137" y="13"/>
                  <a:pt x="137" y="13"/>
                </a:cubicBezTo>
                <a:cubicBezTo>
                  <a:pt x="136" y="14"/>
                  <a:pt x="136" y="14"/>
                  <a:pt x="136" y="14"/>
                </a:cubicBezTo>
                <a:cubicBezTo>
                  <a:pt x="134" y="16"/>
                  <a:pt x="134" y="16"/>
                  <a:pt x="134" y="16"/>
                </a:cubicBezTo>
                <a:cubicBezTo>
                  <a:pt x="134" y="17"/>
                  <a:pt x="134" y="17"/>
                  <a:pt x="134" y="17"/>
                </a:cubicBezTo>
                <a:cubicBezTo>
                  <a:pt x="133" y="19"/>
                  <a:pt x="133" y="19"/>
                  <a:pt x="133" y="19"/>
                </a:cubicBezTo>
                <a:cubicBezTo>
                  <a:pt x="132" y="20"/>
                  <a:pt x="132" y="20"/>
                  <a:pt x="132" y="20"/>
                </a:cubicBezTo>
                <a:cubicBezTo>
                  <a:pt x="133" y="16"/>
                  <a:pt x="133" y="16"/>
                  <a:pt x="133" y="16"/>
                </a:cubicBezTo>
                <a:cubicBezTo>
                  <a:pt x="129" y="16"/>
                  <a:pt x="129" y="16"/>
                  <a:pt x="129" y="16"/>
                </a:cubicBezTo>
                <a:cubicBezTo>
                  <a:pt x="127" y="17"/>
                  <a:pt x="127" y="17"/>
                  <a:pt x="127" y="17"/>
                </a:cubicBezTo>
                <a:cubicBezTo>
                  <a:pt x="126" y="19"/>
                  <a:pt x="126" y="19"/>
                  <a:pt x="126" y="19"/>
                </a:cubicBezTo>
                <a:cubicBezTo>
                  <a:pt x="127" y="20"/>
                  <a:pt x="127" y="20"/>
                  <a:pt x="127" y="20"/>
                </a:cubicBezTo>
                <a:cubicBezTo>
                  <a:pt x="126" y="20"/>
                  <a:pt x="126" y="20"/>
                  <a:pt x="126" y="20"/>
                </a:cubicBezTo>
                <a:cubicBezTo>
                  <a:pt x="124" y="19"/>
                  <a:pt x="124" y="19"/>
                  <a:pt x="124" y="19"/>
                </a:cubicBezTo>
                <a:cubicBezTo>
                  <a:pt x="122" y="19"/>
                  <a:pt x="122" y="19"/>
                  <a:pt x="122" y="19"/>
                </a:cubicBezTo>
                <a:cubicBezTo>
                  <a:pt x="124" y="20"/>
                  <a:pt x="124" y="20"/>
                  <a:pt x="124" y="20"/>
                </a:cubicBezTo>
                <a:cubicBezTo>
                  <a:pt x="123" y="22"/>
                  <a:pt x="123" y="22"/>
                  <a:pt x="123" y="22"/>
                </a:cubicBezTo>
                <a:cubicBezTo>
                  <a:pt x="123" y="23"/>
                  <a:pt x="123" y="23"/>
                  <a:pt x="123" y="23"/>
                </a:cubicBezTo>
                <a:cubicBezTo>
                  <a:pt x="122" y="20"/>
                  <a:pt x="122" y="20"/>
                  <a:pt x="122" y="20"/>
                </a:cubicBezTo>
                <a:cubicBezTo>
                  <a:pt x="120" y="20"/>
                  <a:pt x="120" y="20"/>
                  <a:pt x="120" y="20"/>
                </a:cubicBezTo>
                <a:cubicBezTo>
                  <a:pt x="119" y="22"/>
                  <a:pt x="119" y="22"/>
                  <a:pt x="119" y="22"/>
                </a:cubicBezTo>
                <a:cubicBezTo>
                  <a:pt x="119" y="23"/>
                  <a:pt x="119" y="23"/>
                  <a:pt x="119" y="23"/>
                </a:cubicBezTo>
                <a:cubicBezTo>
                  <a:pt x="117" y="23"/>
                  <a:pt x="117" y="23"/>
                  <a:pt x="117" y="23"/>
                </a:cubicBezTo>
                <a:cubicBezTo>
                  <a:pt x="116" y="25"/>
                  <a:pt x="116" y="25"/>
                  <a:pt x="116" y="25"/>
                </a:cubicBezTo>
                <a:cubicBezTo>
                  <a:pt x="114" y="26"/>
                  <a:pt x="114" y="26"/>
                  <a:pt x="114" y="26"/>
                </a:cubicBezTo>
                <a:cubicBezTo>
                  <a:pt x="116" y="26"/>
                  <a:pt x="116" y="26"/>
                  <a:pt x="116" y="26"/>
                </a:cubicBezTo>
                <a:cubicBezTo>
                  <a:pt x="114" y="27"/>
                  <a:pt x="114" y="27"/>
                  <a:pt x="114" y="27"/>
                </a:cubicBezTo>
                <a:cubicBezTo>
                  <a:pt x="113" y="27"/>
                  <a:pt x="113" y="27"/>
                  <a:pt x="113" y="27"/>
                </a:cubicBezTo>
                <a:cubicBezTo>
                  <a:pt x="114" y="29"/>
                  <a:pt x="114" y="29"/>
                  <a:pt x="114" y="29"/>
                </a:cubicBezTo>
                <a:cubicBezTo>
                  <a:pt x="109" y="29"/>
                  <a:pt x="109" y="29"/>
                  <a:pt x="109" y="29"/>
                </a:cubicBezTo>
                <a:cubicBezTo>
                  <a:pt x="107" y="30"/>
                  <a:pt x="107" y="30"/>
                  <a:pt x="107" y="30"/>
                </a:cubicBezTo>
                <a:cubicBezTo>
                  <a:pt x="106" y="30"/>
                  <a:pt x="106" y="30"/>
                  <a:pt x="106" y="30"/>
                </a:cubicBezTo>
                <a:cubicBezTo>
                  <a:pt x="109" y="32"/>
                  <a:pt x="109" y="32"/>
                  <a:pt x="109" y="32"/>
                </a:cubicBezTo>
                <a:cubicBezTo>
                  <a:pt x="107" y="32"/>
                  <a:pt x="107" y="32"/>
                  <a:pt x="107" y="32"/>
                </a:cubicBezTo>
                <a:cubicBezTo>
                  <a:pt x="104" y="32"/>
                  <a:pt x="104" y="32"/>
                  <a:pt x="104" y="32"/>
                </a:cubicBezTo>
                <a:cubicBezTo>
                  <a:pt x="109" y="35"/>
                  <a:pt x="109" y="35"/>
                  <a:pt x="109" y="35"/>
                </a:cubicBezTo>
                <a:cubicBezTo>
                  <a:pt x="103" y="33"/>
                  <a:pt x="103" y="33"/>
                  <a:pt x="103" y="33"/>
                </a:cubicBezTo>
                <a:cubicBezTo>
                  <a:pt x="106" y="35"/>
                  <a:pt x="106" y="35"/>
                  <a:pt x="106" y="35"/>
                </a:cubicBezTo>
                <a:cubicBezTo>
                  <a:pt x="104" y="35"/>
                  <a:pt x="104" y="35"/>
                  <a:pt x="104" y="35"/>
                </a:cubicBezTo>
                <a:cubicBezTo>
                  <a:pt x="107" y="36"/>
                  <a:pt x="107" y="36"/>
                  <a:pt x="107" y="36"/>
                </a:cubicBezTo>
                <a:cubicBezTo>
                  <a:pt x="106" y="36"/>
                  <a:pt x="106" y="36"/>
                  <a:pt x="106" y="36"/>
                </a:cubicBezTo>
                <a:cubicBezTo>
                  <a:pt x="104" y="36"/>
                  <a:pt x="104" y="36"/>
                  <a:pt x="104" y="36"/>
                </a:cubicBezTo>
                <a:cubicBezTo>
                  <a:pt x="106" y="37"/>
                  <a:pt x="106" y="37"/>
                  <a:pt x="106" y="37"/>
                </a:cubicBezTo>
                <a:cubicBezTo>
                  <a:pt x="103" y="36"/>
                  <a:pt x="103" y="36"/>
                  <a:pt x="103" y="36"/>
                </a:cubicBezTo>
                <a:cubicBezTo>
                  <a:pt x="104" y="37"/>
                  <a:pt x="104" y="37"/>
                  <a:pt x="104" y="37"/>
                </a:cubicBezTo>
                <a:cubicBezTo>
                  <a:pt x="103" y="37"/>
                  <a:pt x="103" y="37"/>
                  <a:pt x="103" y="37"/>
                </a:cubicBezTo>
                <a:cubicBezTo>
                  <a:pt x="103" y="36"/>
                  <a:pt x="103" y="36"/>
                  <a:pt x="103" y="36"/>
                </a:cubicBezTo>
                <a:cubicBezTo>
                  <a:pt x="101" y="35"/>
                  <a:pt x="101" y="35"/>
                  <a:pt x="101" y="35"/>
                </a:cubicBezTo>
                <a:cubicBezTo>
                  <a:pt x="99" y="35"/>
                  <a:pt x="99" y="35"/>
                  <a:pt x="99" y="35"/>
                </a:cubicBezTo>
                <a:cubicBezTo>
                  <a:pt x="97" y="35"/>
                  <a:pt x="97" y="35"/>
                  <a:pt x="97" y="35"/>
                </a:cubicBezTo>
                <a:cubicBezTo>
                  <a:pt x="96" y="36"/>
                  <a:pt x="96" y="36"/>
                  <a:pt x="96" y="36"/>
                </a:cubicBezTo>
                <a:cubicBezTo>
                  <a:pt x="99" y="36"/>
                  <a:pt x="99" y="36"/>
                  <a:pt x="99" y="36"/>
                </a:cubicBezTo>
                <a:cubicBezTo>
                  <a:pt x="101" y="36"/>
                  <a:pt x="101" y="36"/>
                  <a:pt x="101" y="36"/>
                </a:cubicBezTo>
                <a:cubicBezTo>
                  <a:pt x="100" y="37"/>
                  <a:pt x="100" y="37"/>
                  <a:pt x="100" y="37"/>
                </a:cubicBezTo>
                <a:cubicBezTo>
                  <a:pt x="97" y="37"/>
                  <a:pt x="97" y="37"/>
                  <a:pt x="97" y="37"/>
                </a:cubicBezTo>
                <a:cubicBezTo>
                  <a:pt x="94" y="37"/>
                  <a:pt x="94" y="37"/>
                  <a:pt x="94" y="37"/>
                </a:cubicBezTo>
                <a:cubicBezTo>
                  <a:pt x="93" y="37"/>
                  <a:pt x="93" y="37"/>
                  <a:pt x="93" y="37"/>
                </a:cubicBezTo>
                <a:cubicBezTo>
                  <a:pt x="93" y="39"/>
                  <a:pt x="93" y="39"/>
                  <a:pt x="93" y="39"/>
                </a:cubicBezTo>
                <a:cubicBezTo>
                  <a:pt x="91" y="40"/>
                  <a:pt x="91" y="40"/>
                  <a:pt x="91" y="40"/>
                </a:cubicBezTo>
                <a:cubicBezTo>
                  <a:pt x="96" y="39"/>
                  <a:pt x="96" y="39"/>
                  <a:pt x="96" y="39"/>
                </a:cubicBezTo>
                <a:cubicBezTo>
                  <a:pt x="99" y="39"/>
                  <a:pt x="99" y="39"/>
                  <a:pt x="99" y="39"/>
                </a:cubicBezTo>
                <a:cubicBezTo>
                  <a:pt x="100" y="40"/>
                  <a:pt x="100" y="40"/>
                  <a:pt x="100" y="40"/>
                </a:cubicBezTo>
                <a:cubicBezTo>
                  <a:pt x="97" y="40"/>
                  <a:pt x="97" y="40"/>
                  <a:pt x="97" y="40"/>
                </a:cubicBezTo>
                <a:cubicBezTo>
                  <a:pt x="96" y="40"/>
                  <a:pt x="96" y="40"/>
                  <a:pt x="96" y="40"/>
                </a:cubicBezTo>
                <a:cubicBezTo>
                  <a:pt x="94" y="40"/>
                  <a:pt x="94" y="40"/>
                  <a:pt x="94" y="40"/>
                </a:cubicBezTo>
                <a:cubicBezTo>
                  <a:pt x="96" y="42"/>
                  <a:pt x="96" y="42"/>
                  <a:pt x="96" y="42"/>
                </a:cubicBezTo>
                <a:cubicBezTo>
                  <a:pt x="97" y="42"/>
                  <a:pt x="97" y="42"/>
                  <a:pt x="97" y="42"/>
                </a:cubicBezTo>
                <a:cubicBezTo>
                  <a:pt x="100" y="42"/>
                  <a:pt x="100" y="42"/>
                  <a:pt x="100" y="42"/>
                </a:cubicBezTo>
                <a:cubicBezTo>
                  <a:pt x="99" y="43"/>
                  <a:pt x="99" y="43"/>
                  <a:pt x="99" y="43"/>
                </a:cubicBezTo>
                <a:cubicBezTo>
                  <a:pt x="97" y="43"/>
                  <a:pt x="97" y="43"/>
                  <a:pt x="97" y="43"/>
                </a:cubicBezTo>
                <a:cubicBezTo>
                  <a:pt x="96" y="42"/>
                  <a:pt x="96" y="42"/>
                  <a:pt x="96" y="42"/>
                </a:cubicBezTo>
                <a:cubicBezTo>
                  <a:pt x="93" y="43"/>
                  <a:pt x="93" y="43"/>
                  <a:pt x="93" y="43"/>
                </a:cubicBezTo>
                <a:cubicBezTo>
                  <a:pt x="94" y="42"/>
                  <a:pt x="94" y="42"/>
                  <a:pt x="94" y="42"/>
                </a:cubicBezTo>
                <a:cubicBezTo>
                  <a:pt x="91" y="42"/>
                  <a:pt x="91" y="42"/>
                  <a:pt x="91" y="42"/>
                </a:cubicBezTo>
                <a:cubicBezTo>
                  <a:pt x="90" y="43"/>
                  <a:pt x="90" y="43"/>
                  <a:pt x="90" y="43"/>
                </a:cubicBezTo>
                <a:cubicBezTo>
                  <a:pt x="87" y="45"/>
                  <a:pt x="87" y="45"/>
                  <a:pt x="87" y="45"/>
                </a:cubicBezTo>
                <a:cubicBezTo>
                  <a:pt x="91" y="45"/>
                  <a:pt x="91" y="45"/>
                  <a:pt x="91" y="45"/>
                </a:cubicBezTo>
                <a:cubicBezTo>
                  <a:pt x="94" y="45"/>
                  <a:pt x="94" y="45"/>
                  <a:pt x="94" y="45"/>
                </a:cubicBezTo>
                <a:cubicBezTo>
                  <a:pt x="98" y="46"/>
                  <a:pt x="98" y="46"/>
                  <a:pt x="98" y="46"/>
                </a:cubicBezTo>
                <a:cubicBezTo>
                  <a:pt x="98" y="46"/>
                  <a:pt x="98" y="46"/>
                  <a:pt x="98" y="46"/>
                </a:cubicBezTo>
                <a:cubicBezTo>
                  <a:pt x="97" y="46"/>
                  <a:pt x="97" y="46"/>
                  <a:pt x="97" y="46"/>
                </a:cubicBezTo>
                <a:cubicBezTo>
                  <a:pt x="94" y="46"/>
                  <a:pt x="94" y="46"/>
                  <a:pt x="94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1" y="46"/>
                  <a:pt x="91" y="46"/>
                  <a:pt x="91" y="46"/>
                </a:cubicBezTo>
                <a:cubicBezTo>
                  <a:pt x="90" y="46"/>
                  <a:pt x="90" y="46"/>
                  <a:pt x="90" y="46"/>
                </a:cubicBezTo>
                <a:cubicBezTo>
                  <a:pt x="89" y="46"/>
                  <a:pt x="89" y="46"/>
                  <a:pt x="89" y="46"/>
                </a:cubicBezTo>
                <a:cubicBezTo>
                  <a:pt x="87" y="47"/>
                  <a:pt x="87" y="47"/>
                  <a:pt x="87" y="47"/>
                </a:cubicBezTo>
                <a:cubicBezTo>
                  <a:pt x="84" y="49"/>
                  <a:pt x="84" y="49"/>
                  <a:pt x="84" y="49"/>
                </a:cubicBezTo>
                <a:cubicBezTo>
                  <a:pt x="80" y="49"/>
                  <a:pt x="80" y="49"/>
                  <a:pt x="80" y="49"/>
                </a:cubicBezTo>
                <a:cubicBezTo>
                  <a:pt x="84" y="50"/>
                  <a:pt x="84" y="50"/>
                  <a:pt x="84" y="50"/>
                </a:cubicBezTo>
                <a:cubicBezTo>
                  <a:pt x="81" y="50"/>
                  <a:pt x="81" y="50"/>
                  <a:pt x="81" y="50"/>
                </a:cubicBezTo>
                <a:cubicBezTo>
                  <a:pt x="80" y="50"/>
                  <a:pt x="80" y="50"/>
                  <a:pt x="80" y="50"/>
                </a:cubicBezTo>
                <a:cubicBezTo>
                  <a:pt x="81" y="52"/>
                  <a:pt x="81" y="52"/>
                  <a:pt x="81" y="52"/>
                </a:cubicBezTo>
                <a:cubicBezTo>
                  <a:pt x="80" y="52"/>
                  <a:pt x="80" y="52"/>
                  <a:pt x="80" y="52"/>
                </a:cubicBezTo>
                <a:cubicBezTo>
                  <a:pt x="77" y="52"/>
                  <a:pt x="77" y="52"/>
                  <a:pt x="77" y="52"/>
                </a:cubicBezTo>
                <a:cubicBezTo>
                  <a:pt x="79" y="53"/>
                  <a:pt x="79" y="53"/>
                  <a:pt x="79" y="53"/>
                </a:cubicBezTo>
                <a:cubicBezTo>
                  <a:pt x="81" y="53"/>
                  <a:pt x="81" y="53"/>
                  <a:pt x="81" y="53"/>
                </a:cubicBezTo>
                <a:cubicBezTo>
                  <a:pt x="79" y="55"/>
                  <a:pt x="79" y="55"/>
                  <a:pt x="79" y="55"/>
                </a:cubicBezTo>
                <a:cubicBezTo>
                  <a:pt x="77" y="55"/>
                  <a:pt x="77" y="55"/>
                  <a:pt x="77" y="55"/>
                </a:cubicBezTo>
                <a:cubicBezTo>
                  <a:pt x="76" y="56"/>
                  <a:pt x="76" y="56"/>
                  <a:pt x="76" y="56"/>
                </a:cubicBezTo>
                <a:cubicBezTo>
                  <a:pt x="77" y="56"/>
                  <a:pt x="77" y="56"/>
                  <a:pt x="77" y="56"/>
                </a:cubicBezTo>
                <a:cubicBezTo>
                  <a:pt x="76" y="57"/>
                  <a:pt x="76" y="57"/>
                  <a:pt x="76" y="57"/>
                </a:cubicBezTo>
                <a:cubicBezTo>
                  <a:pt x="86" y="56"/>
                  <a:pt x="86" y="56"/>
                  <a:pt x="86" y="56"/>
                </a:cubicBezTo>
                <a:cubicBezTo>
                  <a:pt x="83" y="57"/>
                  <a:pt x="83" y="57"/>
                  <a:pt x="83" y="57"/>
                </a:cubicBezTo>
                <a:cubicBezTo>
                  <a:pt x="81" y="57"/>
                  <a:pt x="81" y="57"/>
                  <a:pt x="81" y="57"/>
                </a:cubicBezTo>
                <a:cubicBezTo>
                  <a:pt x="83" y="59"/>
                  <a:pt x="83" y="59"/>
                  <a:pt x="83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80" y="57"/>
                  <a:pt x="80" y="57"/>
                  <a:pt x="80" y="57"/>
                </a:cubicBezTo>
                <a:cubicBezTo>
                  <a:pt x="79" y="57"/>
                  <a:pt x="79" y="57"/>
                  <a:pt x="79" y="57"/>
                </a:cubicBezTo>
                <a:cubicBezTo>
                  <a:pt x="73" y="59"/>
                  <a:pt x="73" y="59"/>
                  <a:pt x="73" y="59"/>
                </a:cubicBezTo>
                <a:cubicBezTo>
                  <a:pt x="76" y="60"/>
                  <a:pt x="76" y="60"/>
                  <a:pt x="76" y="60"/>
                </a:cubicBezTo>
                <a:cubicBezTo>
                  <a:pt x="77" y="62"/>
                  <a:pt x="77" y="62"/>
                  <a:pt x="77" y="62"/>
                </a:cubicBezTo>
                <a:cubicBezTo>
                  <a:pt x="74" y="60"/>
                  <a:pt x="74" y="60"/>
                  <a:pt x="74" y="60"/>
                </a:cubicBezTo>
                <a:cubicBezTo>
                  <a:pt x="73" y="62"/>
                  <a:pt x="73" y="62"/>
                  <a:pt x="73" y="62"/>
                </a:cubicBezTo>
                <a:cubicBezTo>
                  <a:pt x="71" y="63"/>
                  <a:pt x="71" y="63"/>
                  <a:pt x="71" y="63"/>
                </a:cubicBezTo>
                <a:cubicBezTo>
                  <a:pt x="70" y="65"/>
                  <a:pt x="70" y="65"/>
                  <a:pt x="70" y="65"/>
                </a:cubicBezTo>
                <a:cubicBezTo>
                  <a:pt x="70" y="66"/>
                  <a:pt x="70" y="66"/>
                  <a:pt x="70" y="66"/>
                </a:cubicBezTo>
                <a:cubicBezTo>
                  <a:pt x="68" y="68"/>
                  <a:pt x="68" y="68"/>
                  <a:pt x="68" y="68"/>
                </a:cubicBezTo>
                <a:cubicBezTo>
                  <a:pt x="68" y="69"/>
                  <a:pt x="68" y="69"/>
                  <a:pt x="68" y="69"/>
                </a:cubicBezTo>
                <a:cubicBezTo>
                  <a:pt x="70" y="68"/>
                  <a:pt x="70" y="68"/>
                  <a:pt x="70" y="68"/>
                </a:cubicBezTo>
                <a:cubicBezTo>
                  <a:pt x="70" y="69"/>
                  <a:pt x="70" y="69"/>
                  <a:pt x="70" y="69"/>
                </a:cubicBezTo>
                <a:cubicBezTo>
                  <a:pt x="71" y="70"/>
                  <a:pt x="71" y="70"/>
                  <a:pt x="71" y="70"/>
                </a:cubicBezTo>
                <a:cubicBezTo>
                  <a:pt x="68" y="72"/>
                  <a:pt x="68" y="72"/>
                  <a:pt x="68" y="72"/>
                </a:cubicBezTo>
                <a:cubicBezTo>
                  <a:pt x="67" y="70"/>
                  <a:pt x="67" y="70"/>
                  <a:pt x="67" y="70"/>
                </a:cubicBezTo>
                <a:cubicBezTo>
                  <a:pt x="66" y="70"/>
                  <a:pt x="66" y="70"/>
                  <a:pt x="66" y="70"/>
                </a:cubicBezTo>
                <a:cubicBezTo>
                  <a:pt x="66" y="72"/>
                  <a:pt x="66" y="72"/>
                  <a:pt x="66" y="72"/>
                </a:cubicBezTo>
                <a:cubicBezTo>
                  <a:pt x="63" y="72"/>
                  <a:pt x="63" y="72"/>
                  <a:pt x="63" y="72"/>
                </a:cubicBezTo>
                <a:cubicBezTo>
                  <a:pt x="61" y="72"/>
                  <a:pt x="61" y="72"/>
                  <a:pt x="61" y="72"/>
                </a:cubicBezTo>
                <a:cubicBezTo>
                  <a:pt x="63" y="73"/>
                  <a:pt x="63" y="73"/>
                  <a:pt x="63" y="73"/>
                </a:cubicBezTo>
                <a:cubicBezTo>
                  <a:pt x="60" y="75"/>
                  <a:pt x="60" y="75"/>
                  <a:pt x="60" y="75"/>
                </a:cubicBezTo>
                <a:cubicBezTo>
                  <a:pt x="61" y="75"/>
                  <a:pt x="61" y="75"/>
                  <a:pt x="61" y="75"/>
                </a:cubicBezTo>
                <a:cubicBezTo>
                  <a:pt x="63" y="75"/>
                  <a:pt x="63" y="75"/>
                  <a:pt x="63" y="75"/>
                </a:cubicBezTo>
                <a:cubicBezTo>
                  <a:pt x="66" y="73"/>
                  <a:pt x="66" y="73"/>
                  <a:pt x="66" y="73"/>
                </a:cubicBezTo>
                <a:cubicBezTo>
                  <a:pt x="67" y="73"/>
                  <a:pt x="67" y="73"/>
                  <a:pt x="67" y="73"/>
                </a:cubicBezTo>
                <a:cubicBezTo>
                  <a:pt x="63" y="75"/>
                  <a:pt x="63" y="75"/>
                  <a:pt x="63" y="75"/>
                </a:cubicBezTo>
                <a:cubicBezTo>
                  <a:pt x="61" y="76"/>
                  <a:pt x="61" y="76"/>
                  <a:pt x="61" y="76"/>
                </a:cubicBezTo>
                <a:cubicBezTo>
                  <a:pt x="64" y="78"/>
                  <a:pt x="64" y="78"/>
                  <a:pt x="64" y="78"/>
                </a:cubicBezTo>
                <a:cubicBezTo>
                  <a:pt x="63" y="78"/>
                  <a:pt x="63" y="78"/>
                  <a:pt x="63" y="78"/>
                </a:cubicBezTo>
                <a:cubicBezTo>
                  <a:pt x="63" y="79"/>
                  <a:pt x="63" y="79"/>
                  <a:pt x="63" y="79"/>
                </a:cubicBezTo>
                <a:cubicBezTo>
                  <a:pt x="60" y="80"/>
                  <a:pt x="60" y="80"/>
                  <a:pt x="60" y="80"/>
                </a:cubicBezTo>
                <a:cubicBezTo>
                  <a:pt x="60" y="79"/>
                  <a:pt x="60" y="79"/>
                  <a:pt x="60" y="79"/>
                </a:cubicBezTo>
                <a:cubicBezTo>
                  <a:pt x="57" y="76"/>
                  <a:pt x="57" y="76"/>
                  <a:pt x="57" y="76"/>
                </a:cubicBezTo>
                <a:cubicBezTo>
                  <a:pt x="56" y="79"/>
                  <a:pt x="56" y="79"/>
                  <a:pt x="56" y="79"/>
                </a:cubicBezTo>
                <a:cubicBezTo>
                  <a:pt x="54" y="79"/>
                  <a:pt x="54" y="79"/>
                  <a:pt x="54" y="79"/>
                </a:cubicBezTo>
                <a:cubicBezTo>
                  <a:pt x="53" y="80"/>
                  <a:pt x="53" y="80"/>
                  <a:pt x="53" y="80"/>
                </a:cubicBezTo>
                <a:cubicBezTo>
                  <a:pt x="51" y="82"/>
                  <a:pt x="51" y="82"/>
                  <a:pt x="51" y="82"/>
                </a:cubicBezTo>
                <a:cubicBezTo>
                  <a:pt x="50" y="82"/>
                  <a:pt x="50" y="82"/>
                  <a:pt x="50" y="82"/>
                </a:cubicBezTo>
                <a:cubicBezTo>
                  <a:pt x="50" y="83"/>
                  <a:pt x="50" y="83"/>
                  <a:pt x="50" y="83"/>
                </a:cubicBezTo>
                <a:cubicBezTo>
                  <a:pt x="48" y="85"/>
                  <a:pt x="48" y="85"/>
                  <a:pt x="48" y="85"/>
                </a:cubicBezTo>
                <a:cubicBezTo>
                  <a:pt x="47" y="85"/>
                  <a:pt x="47" y="85"/>
                  <a:pt x="47" y="85"/>
                </a:cubicBezTo>
                <a:cubicBezTo>
                  <a:pt x="44" y="86"/>
                  <a:pt x="44" y="86"/>
                  <a:pt x="44" y="86"/>
                </a:cubicBezTo>
                <a:cubicBezTo>
                  <a:pt x="45" y="87"/>
                  <a:pt x="45" y="87"/>
                  <a:pt x="45" y="87"/>
                </a:cubicBezTo>
                <a:cubicBezTo>
                  <a:pt x="48" y="86"/>
                  <a:pt x="48" y="86"/>
                  <a:pt x="48" y="86"/>
                </a:cubicBezTo>
                <a:cubicBezTo>
                  <a:pt x="47" y="88"/>
                  <a:pt x="47" y="88"/>
                  <a:pt x="47" y="88"/>
                </a:cubicBezTo>
                <a:cubicBezTo>
                  <a:pt x="50" y="90"/>
                  <a:pt x="50" y="90"/>
                  <a:pt x="50" y="90"/>
                </a:cubicBezTo>
                <a:cubicBezTo>
                  <a:pt x="53" y="89"/>
                  <a:pt x="53" y="89"/>
                  <a:pt x="53" y="89"/>
                </a:cubicBezTo>
                <a:cubicBezTo>
                  <a:pt x="56" y="88"/>
                  <a:pt x="56" y="88"/>
                  <a:pt x="56" y="88"/>
                </a:cubicBezTo>
                <a:cubicBezTo>
                  <a:pt x="57" y="86"/>
                  <a:pt x="57" y="86"/>
                  <a:pt x="57" y="86"/>
                </a:cubicBezTo>
                <a:cubicBezTo>
                  <a:pt x="57" y="85"/>
                  <a:pt x="57" y="85"/>
                  <a:pt x="57" y="85"/>
                </a:cubicBezTo>
                <a:cubicBezTo>
                  <a:pt x="58" y="85"/>
                  <a:pt x="58" y="85"/>
                  <a:pt x="58" y="85"/>
                </a:cubicBezTo>
                <a:cubicBezTo>
                  <a:pt x="61" y="83"/>
                  <a:pt x="61" y="83"/>
                  <a:pt x="61" y="83"/>
                </a:cubicBezTo>
                <a:cubicBezTo>
                  <a:pt x="63" y="83"/>
                  <a:pt x="63" y="83"/>
                  <a:pt x="63" y="83"/>
                </a:cubicBezTo>
                <a:cubicBezTo>
                  <a:pt x="60" y="85"/>
                  <a:pt x="60" y="85"/>
                  <a:pt x="60" y="85"/>
                </a:cubicBezTo>
                <a:cubicBezTo>
                  <a:pt x="58" y="86"/>
                  <a:pt x="58" y="86"/>
                  <a:pt x="58" y="86"/>
                </a:cubicBezTo>
                <a:cubicBezTo>
                  <a:pt x="60" y="86"/>
                  <a:pt x="60" y="86"/>
                  <a:pt x="60" y="86"/>
                </a:cubicBezTo>
                <a:cubicBezTo>
                  <a:pt x="61" y="86"/>
                  <a:pt x="61" y="86"/>
                  <a:pt x="61" y="86"/>
                </a:cubicBezTo>
                <a:cubicBezTo>
                  <a:pt x="57" y="88"/>
                  <a:pt x="57" y="88"/>
                  <a:pt x="57" y="88"/>
                </a:cubicBezTo>
                <a:cubicBezTo>
                  <a:pt x="54" y="89"/>
                  <a:pt x="54" y="89"/>
                  <a:pt x="54" y="89"/>
                </a:cubicBezTo>
                <a:cubicBezTo>
                  <a:pt x="56" y="89"/>
                  <a:pt x="56" y="89"/>
                  <a:pt x="56" y="89"/>
                </a:cubicBezTo>
                <a:cubicBezTo>
                  <a:pt x="56" y="90"/>
                  <a:pt x="56" y="90"/>
                  <a:pt x="56" y="90"/>
                </a:cubicBezTo>
                <a:cubicBezTo>
                  <a:pt x="51" y="90"/>
                  <a:pt x="51" y="90"/>
                  <a:pt x="51" y="90"/>
                </a:cubicBezTo>
                <a:cubicBezTo>
                  <a:pt x="50" y="92"/>
                  <a:pt x="50" y="92"/>
                  <a:pt x="50" y="92"/>
                </a:cubicBezTo>
                <a:cubicBezTo>
                  <a:pt x="48" y="92"/>
                  <a:pt x="48" y="92"/>
                  <a:pt x="48" y="92"/>
                </a:cubicBezTo>
                <a:cubicBezTo>
                  <a:pt x="47" y="92"/>
                  <a:pt x="47" y="92"/>
                  <a:pt x="47" y="92"/>
                </a:cubicBezTo>
                <a:cubicBezTo>
                  <a:pt x="47" y="90"/>
                  <a:pt x="47" y="90"/>
                  <a:pt x="47" y="90"/>
                </a:cubicBezTo>
                <a:cubicBezTo>
                  <a:pt x="46" y="89"/>
                  <a:pt x="46" y="89"/>
                  <a:pt x="46" y="89"/>
                </a:cubicBezTo>
                <a:cubicBezTo>
                  <a:pt x="41" y="90"/>
                  <a:pt x="41" y="90"/>
                  <a:pt x="41" y="90"/>
                </a:cubicBezTo>
                <a:cubicBezTo>
                  <a:pt x="43" y="90"/>
                  <a:pt x="43" y="90"/>
                  <a:pt x="43" y="90"/>
                </a:cubicBezTo>
                <a:cubicBezTo>
                  <a:pt x="41" y="92"/>
                  <a:pt x="41" y="92"/>
                  <a:pt x="41" y="92"/>
                </a:cubicBezTo>
                <a:cubicBezTo>
                  <a:pt x="43" y="92"/>
                  <a:pt x="43" y="92"/>
                  <a:pt x="43" y="92"/>
                </a:cubicBezTo>
                <a:cubicBezTo>
                  <a:pt x="40" y="93"/>
                  <a:pt x="40" y="93"/>
                  <a:pt x="40" y="93"/>
                </a:cubicBezTo>
                <a:cubicBezTo>
                  <a:pt x="40" y="92"/>
                  <a:pt x="40" y="92"/>
                  <a:pt x="40" y="92"/>
                </a:cubicBezTo>
                <a:cubicBezTo>
                  <a:pt x="38" y="92"/>
                  <a:pt x="38" y="92"/>
                  <a:pt x="38" y="92"/>
                </a:cubicBezTo>
                <a:cubicBezTo>
                  <a:pt x="37" y="92"/>
                  <a:pt x="37" y="92"/>
                  <a:pt x="37" y="92"/>
                </a:cubicBezTo>
                <a:cubicBezTo>
                  <a:pt x="36" y="92"/>
                  <a:pt x="36" y="92"/>
                  <a:pt x="36" y="92"/>
                </a:cubicBezTo>
                <a:cubicBezTo>
                  <a:pt x="36" y="93"/>
                  <a:pt x="36" y="93"/>
                  <a:pt x="36" y="93"/>
                </a:cubicBezTo>
                <a:cubicBezTo>
                  <a:pt x="38" y="93"/>
                  <a:pt x="38" y="93"/>
                  <a:pt x="38" y="93"/>
                </a:cubicBezTo>
                <a:cubicBezTo>
                  <a:pt x="33" y="95"/>
                  <a:pt x="33" y="95"/>
                  <a:pt x="33" y="95"/>
                </a:cubicBezTo>
                <a:cubicBezTo>
                  <a:pt x="34" y="96"/>
                  <a:pt x="34" y="96"/>
                  <a:pt x="34" y="96"/>
                </a:cubicBezTo>
                <a:cubicBezTo>
                  <a:pt x="36" y="96"/>
                  <a:pt x="36" y="96"/>
                  <a:pt x="36" y="96"/>
                </a:cubicBezTo>
                <a:cubicBezTo>
                  <a:pt x="34" y="98"/>
                  <a:pt x="34" y="98"/>
                  <a:pt x="34" y="98"/>
                </a:cubicBezTo>
                <a:cubicBezTo>
                  <a:pt x="33" y="98"/>
                  <a:pt x="33" y="98"/>
                  <a:pt x="33" y="98"/>
                </a:cubicBezTo>
                <a:cubicBezTo>
                  <a:pt x="33" y="96"/>
                  <a:pt x="33" y="96"/>
                  <a:pt x="33" y="96"/>
                </a:cubicBezTo>
                <a:cubicBezTo>
                  <a:pt x="31" y="95"/>
                  <a:pt x="31" y="95"/>
                  <a:pt x="31" y="95"/>
                </a:cubicBezTo>
                <a:cubicBezTo>
                  <a:pt x="30" y="95"/>
                  <a:pt x="30" y="95"/>
                  <a:pt x="30" y="95"/>
                </a:cubicBezTo>
                <a:cubicBezTo>
                  <a:pt x="30" y="96"/>
                  <a:pt x="30" y="96"/>
                  <a:pt x="30" y="96"/>
                </a:cubicBezTo>
                <a:cubicBezTo>
                  <a:pt x="31" y="98"/>
                  <a:pt x="31" y="98"/>
                  <a:pt x="31" y="98"/>
                </a:cubicBezTo>
                <a:cubicBezTo>
                  <a:pt x="33" y="99"/>
                  <a:pt x="33" y="99"/>
                  <a:pt x="33" y="99"/>
                </a:cubicBezTo>
                <a:cubicBezTo>
                  <a:pt x="30" y="98"/>
                  <a:pt x="30" y="98"/>
                  <a:pt x="30" y="98"/>
                </a:cubicBezTo>
                <a:cubicBezTo>
                  <a:pt x="30" y="96"/>
                  <a:pt x="30" y="96"/>
                  <a:pt x="30" y="96"/>
                </a:cubicBezTo>
                <a:cubicBezTo>
                  <a:pt x="27" y="96"/>
                  <a:pt x="27" y="96"/>
                  <a:pt x="27" y="96"/>
                </a:cubicBezTo>
                <a:cubicBezTo>
                  <a:pt x="25" y="98"/>
                  <a:pt x="25" y="98"/>
                  <a:pt x="25" y="98"/>
                </a:cubicBezTo>
                <a:cubicBezTo>
                  <a:pt x="24" y="96"/>
                  <a:pt x="24" y="96"/>
                  <a:pt x="24" y="96"/>
                </a:cubicBezTo>
                <a:cubicBezTo>
                  <a:pt x="21" y="96"/>
                  <a:pt x="21" y="96"/>
                  <a:pt x="21" y="96"/>
                </a:cubicBezTo>
                <a:cubicBezTo>
                  <a:pt x="20" y="98"/>
                  <a:pt x="20" y="98"/>
                  <a:pt x="20" y="98"/>
                </a:cubicBezTo>
                <a:cubicBezTo>
                  <a:pt x="23" y="99"/>
                  <a:pt x="23" y="99"/>
                  <a:pt x="23" y="99"/>
                </a:cubicBezTo>
                <a:cubicBezTo>
                  <a:pt x="24" y="99"/>
                  <a:pt x="24" y="99"/>
                  <a:pt x="24" y="99"/>
                </a:cubicBezTo>
                <a:cubicBezTo>
                  <a:pt x="25" y="100"/>
                  <a:pt x="25" y="100"/>
                  <a:pt x="25" y="100"/>
                </a:cubicBezTo>
                <a:cubicBezTo>
                  <a:pt x="24" y="102"/>
                  <a:pt x="24" y="102"/>
                  <a:pt x="24" y="102"/>
                </a:cubicBezTo>
                <a:cubicBezTo>
                  <a:pt x="20" y="100"/>
                  <a:pt x="20" y="100"/>
                  <a:pt x="20" y="100"/>
                </a:cubicBezTo>
                <a:cubicBezTo>
                  <a:pt x="17" y="100"/>
                  <a:pt x="17" y="100"/>
                  <a:pt x="17" y="100"/>
                </a:cubicBezTo>
                <a:cubicBezTo>
                  <a:pt x="14" y="100"/>
                  <a:pt x="14" y="100"/>
                  <a:pt x="14" y="100"/>
                </a:cubicBezTo>
                <a:cubicBezTo>
                  <a:pt x="15" y="102"/>
                  <a:pt x="15" y="102"/>
                  <a:pt x="15" y="102"/>
                </a:cubicBezTo>
                <a:cubicBezTo>
                  <a:pt x="17" y="102"/>
                  <a:pt x="17" y="102"/>
                  <a:pt x="17" y="102"/>
                </a:cubicBezTo>
                <a:cubicBezTo>
                  <a:pt x="13" y="103"/>
                  <a:pt x="13" y="103"/>
                  <a:pt x="13" y="103"/>
                </a:cubicBezTo>
                <a:cubicBezTo>
                  <a:pt x="15" y="103"/>
                  <a:pt x="15" y="103"/>
                  <a:pt x="15" y="103"/>
                </a:cubicBezTo>
                <a:cubicBezTo>
                  <a:pt x="15" y="105"/>
                  <a:pt x="15" y="105"/>
                  <a:pt x="15" y="105"/>
                </a:cubicBezTo>
                <a:cubicBezTo>
                  <a:pt x="15" y="106"/>
                  <a:pt x="15" y="106"/>
                  <a:pt x="15" y="106"/>
                </a:cubicBezTo>
                <a:cubicBezTo>
                  <a:pt x="14" y="105"/>
                  <a:pt x="14" y="105"/>
                  <a:pt x="14" y="105"/>
                </a:cubicBezTo>
                <a:cubicBezTo>
                  <a:pt x="11" y="105"/>
                  <a:pt x="11" y="105"/>
                  <a:pt x="11" y="105"/>
                </a:cubicBezTo>
                <a:cubicBezTo>
                  <a:pt x="11" y="106"/>
                  <a:pt x="11" y="106"/>
                  <a:pt x="11" y="106"/>
                </a:cubicBezTo>
                <a:cubicBezTo>
                  <a:pt x="14" y="108"/>
                  <a:pt x="14" y="108"/>
                  <a:pt x="14" y="108"/>
                </a:cubicBezTo>
                <a:cubicBezTo>
                  <a:pt x="11" y="108"/>
                  <a:pt x="11" y="108"/>
                  <a:pt x="11" y="108"/>
                </a:cubicBezTo>
                <a:cubicBezTo>
                  <a:pt x="10" y="106"/>
                  <a:pt x="10" y="106"/>
                  <a:pt x="10" y="106"/>
                </a:cubicBezTo>
                <a:cubicBezTo>
                  <a:pt x="8" y="106"/>
                  <a:pt x="8" y="106"/>
                  <a:pt x="8" y="106"/>
                </a:cubicBezTo>
                <a:cubicBezTo>
                  <a:pt x="8" y="108"/>
                  <a:pt x="8" y="108"/>
                  <a:pt x="8" y="108"/>
                </a:cubicBezTo>
                <a:cubicBezTo>
                  <a:pt x="7" y="106"/>
                  <a:pt x="7" y="106"/>
                  <a:pt x="7" y="106"/>
                </a:cubicBezTo>
                <a:cubicBezTo>
                  <a:pt x="5" y="106"/>
                  <a:pt x="5" y="106"/>
                  <a:pt x="5" y="106"/>
                </a:cubicBezTo>
                <a:cubicBezTo>
                  <a:pt x="5" y="108"/>
                  <a:pt x="5" y="108"/>
                  <a:pt x="5" y="108"/>
                </a:cubicBezTo>
                <a:cubicBezTo>
                  <a:pt x="3" y="109"/>
                  <a:pt x="3" y="109"/>
                  <a:pt x="3" y="109"/>
                </a:cubicBezTo>
                <a:cubicBezTo>
                  <a:pt x="4" y="110"/>
                  <a:pt x="4" y="110"/>
                  <a:pt x="4" y="110"/>
                </a:cubicBezTo>
                <a:cubicBezTo>
                  <a:pt x="3" y="111"/>
                  <a:pt x="3" y="111"/>
                  <a:pt x="3" y="111"/>
                </a:cubicBezTo>
                <a:cubicBezTo>
                  <a:pt x="3" y="112"/>
                  <a:pt x="3" y="112"/>
                  <a:pt x="3" y="112"/>
                </a:cubicBezTo>
                <a:cubicBezTo>
                  <a:pt x="1" y="112"/>
                  <a:pt x="1" y="112"/>
                  <a:pt x="1" y="112"/>
                </a:cubicBezTo>
                <a:cubicBezTo>
                  <a:pt x="1" y="113"/>
                  <a:pt x="1" y="113"/>
                  <a:pt x="1" y="113"/>
                </a:cubicBezTo>
                <a:cubicBezTo>
                  <a:pt x="3" y="113"/>
                  <a:pt x="3" y="113"/>
                  <a:pt x="3" y="113"/>
                </a:cubicBezTo>
                <a:cubicBezTo>
                  <a:pt x="4" y="113"/>
                  <a:pt x="4" y="113"/>
                  <a:pt x="4" y="113"/>
                </a:cubicBezTo>
                <a:cubicBezTo>
                  <a:pt x="4" y="115"/>
                  <a:pt x="4" y="115"/>
                  <a:pt x="4" y="115"/>
                </a:cubicBezTo>
                <a:cubicBezTo>
                  <a:pt x="1" y="116"/>
                  <a:pt x="1" y="116"/>
                  <a:pt x="1" y="116"/>
                </a:cubicBezTo>
                <a:cubicBezTo>
                  <a:pt x="3" y="116"/>
                  <a:pt x="3" y="116"/>
                  <a:pt x="3" y="116"/>
                </a:cubicBezTo>
                <a:cubicBezTo>
                  <a:pt x="4" y="116"/>
                  <a:pt x="4" y="116"/>
                  <a:pt x="4" y="116"/>
                </a:cubicBezTo>
                <a:cubicBezTo>
                  <a:pt x="7" y="116"/>
                  <a:pt x="7" y="116"/>
                  <a:pt x="7" y="116"/>
                </a:cubicBezTo>
                <a:cubicBezTo>
                  <a:pt x="1" y="118"/>
                  <a:pt x="1" y="118"/>
                  <a:pt x="1" y="118"/>
                </a:cubicBezTo>
                <a:cubicBezTo>
                  <a:pt x="3" y="118"/>
                  <a:pt x="3" y="118"/>
                  <a:pt x="3" y="118"/>
                </a:cubicBezTo>
                <a:cubicBezTo>
                  <a:pt x="1" y="119"/>
                  <a:pt x="1" y="119"/>
                  <a:pt x="1" y="119"/>
                </a:cubicBezTo>
                <a:cubicBezTo>
                  <a:pt x="4" y="119"/>
                  <a:pt x="4" y="119"/>
                  <a:pt x="4" y="119"/>
                </a:cubicBezTo>
                <a:cubicBezTo>
                  <a:pt x="5" y="119"/>
                  <a:pt x="5" y="119"/>
                  <a:pt x="5" y="119"/>
                </a:cubicBezTo>
                <a:cubicBezTo>
                  <a:pt x="10" y="119"/>
                  <a:pt x="10" y="119"/>
                  <a:pt x="10" y="119"/>
                </a:cubicBezTo>
                <a:cubicBezTo>
                  <a:pt x="5" y="121"/>
                  <a:pt x="5" y="121"/>
                  <a:pt x="5" y="121"/>
                </a:cubicBezTo>
                <a:cubicBezTo>
                  <a:pt x="3" y="121"/>
                  <a:pt x="3" y="121"/>
                  <a:pt x="3" y="121"/>
                </a:cubicBezTo>
                <a:cubicBezTo>
                  <a:pt x="1" y="122"/>
                  <a:pt x="1" y="122"/>
                  <a:pt x="1" y="122"/>
                </a:cubicBezTo>
                <a:cubicBezTo>
                  <a:pt x="1" y="123"/>
                  <a:pt x="1" y="123"/>
                  <a:pt x="1" y="123"/>
                </a:cubicBezTo>
                <a:cubicBezTo>
                  <a:pt x="0" y="123"/>
                  <a:pt x="0" y="123"/>
                  <a:pt x="0" y="123"/>
                </a:cubicBezTo>
                <a:cubicBezTo>
                  <a:pt x="1" y="125"/>
                  <a:pt x="1" y="125"/>
                  <a:pt x="1" y="125"/>
                </a:cubicBezTo>
                <a:cubicBezTo>
                  <a:pt x="3" y="126"/>
                  <a:pt x="3" y="126"/>
                  <a:pt x="3" y="126"/>
                </a:cubicBezTo>
                <a:cubicBezTo>
                  <a:pt x="5" y="125"/>
                  <a:pt x="5" y="125"/>
                  <a:pt x="5" y="125"/>
                </a:cubicBezTo>
                <a:cubicBezTo>
                  <a:pt x="7" y="123"/>
                  <a:pt x="7" y="123"/>
                  <a:pt x="7" y="123"/>
                </a:cubicBezTo>
                <a:cubicBezTo>
                  <a:pt x="7" y="126"/>
                  <a:pt x="7" y="126"/>
                  <a:pt x="7" y="126"/>
                </a:cubicBezTo>
                <a:cubicBezTo>
                  <a:pt x="5" y="128"/>
                  <a:pt x="5" y="128"/>
                  <a:pt x="5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126"/>
                  <a:pt x="4" y="126"/>
                  <a:pt x="4" y="126"/>
                </a:cubicBezTo>
                <a:cubicBezTo>
                  <a:pt x="1" y="129"/>
                  <a:pt x="1" y="129"/>
                  <a:pt x="1" y="129"/>
                </a:cubicBezTo>
                <a:cubicBezTo>
                  <a:pt x="3" y="129"/>
                  <a:pt x="3" y="129"/>
                  <a:pt x="3" y="129"/>
                </a:cubicBezTo>
                <a:cubicBezTo>
                  <a:pt x="4" y="131"/>
                  <a:pt x="4" y="131"/>
                  <a:pt x="4" y="131"/>
                </a:cubicBezTo>
                <a:cubicBezTo>
                  <a:pt x="5" y="131"/>
                  <a:pt x="5" y="131"/>
                  <a:pt x="5" y="131"/>
                </a:cubicBezTo>
                <a:cubicBezTo>
                  <a:pt x="7" y="132"/>
                  <a:pt x="7" y="132"/>
                  <a:pt x="7" y="132"/>
                </a:cubicBezTo>
                <a:cubicBezTo>
                  <a:pt x="8" y="133"/>
                  <a:pt x="8" y="133"/>
                  <a:pt x="8" y="133"/>
                </a:cubicBezTo>
                <a:cubicBezTo>
                  <a:pt x="10" y="131"/>
                  <a:pt x="10" y="131"/>
                  <a:pt x="10" y="131"/>
                </a:cubicBezTo>
                <a:cubicBezTo>
                  <a:pt x="13" y="128"/>
                  <a:pt x="13" y="128"/>
                  <a:pt x="13" y="128"/>
                </a:cubicBezTo>
                <a:cubicBezTo>
                  <a:pt x="15" y="128"/>
                  <a:pt x="15" y="128"/>
                  <a:pt x="15" y="128"/>
                </a:cubicBezTo>
                <a:cubicBezTo>
                  <a:pt x="17" y="128"/>
                  <a:pt x="17" y="128"/>
                  <a:pt x="17" y="128"/>
                </a:cubicBezTo>
                <a:cubicBezTo>
                  <a:pt x="21" y="128"/>
                  <a:pt x="21" y="128"/>
                  <a:pt x="21" y="128"/>
                </a:cubicBezTo>
                <a:cubicBezTo>
                  <a:pt x="17" y="129"/>
                  <a:pt x="17" y="129"/>
                  <a:pt x="17" y="129"/>
                </a:cubicBezTo>
                <a:cubicBezTo>
                  <a:pt x="15" y="132"/>
                  <a:pt x="15" y="132"/>
                  <a:pt x="15" y="132"/>
                </a:cubicBezTo>
                <a:cubicBezTo>
                  <a:pt x="15" y="129"/>
                  <a:pt x="15" y="129"/>
                  <a:pt x="15" y="129"/>
                </a:cubicBezTo>
                <a:cubicBezTo>
                  <a:pt x="15" y="128"/>
                  <a:pt x="15" y="128"/>
                  <a:pt x="15" y="128"/>
                </a:cubicBezTo>
                <a:cubicBezTo>
                  <a:pt x="13" y="131"/>
                  <a:pt x="13" y="131"/>
                  <a:pt x="13" y="131"/>
                </a:cubicBezTo>
                <a:cubicBezTo>
                  <a:pt x="11" y="131"/>
                  <a:pt x="11" y="131"/>
                  <a:pt x="11" y="131"/>
                </a:cubicBezTo>
                <a:cubicBezTo>
                  <a:pt x="13" y="132"/>
                  <a:pt x="13" y="132"/>
                  <a:pt x="13" y="132"/>
                </a:cubicBezTo>
                <a:cubicBezTo>
                  <a:pt x="8" y="133"/>
                  <a:pt x="8" y="133"/>
                  <a:pt x="8" y="133"/>
                </a:cubicBezTo>
                <a:cubicBezTo>
                  <a:pt x="7" y="135"/>
                  <a:pt x="7" y="135"/>
                  <a:pt x="7" y="135"/>
                </a:cubicBezTo>
                <a:cubicBezTo>
                  <a:pt x="8" y="136"/>
                  <a:pt x="8" y="136"/>
                  <a:pt x="8" y="136"/>
                </a:cubicBezTo>
                <a:cubicBezTo>
                  <a:pt x="8" y="138"/>
                  <a:pt x="8" y="138"/>
                  <a:pt x="8" y="138"/>
                </a:cubicBezTo>
                <a:cubicBezTo>
                  <a:pt x="7" y="138"/>
                  <a:pt x="7" y="138"/>
                  <a:pt x="7" y="138"/>
                </a:cubicBezTo>
                <a:cubicBezTo>
                  <a:pt x="5" y="138"/>
                  <a:pt x="5" y="138"/>
                  <a:pt x="5" y="138"/>
                </a:cubicBezTo>
                <a:cubicBezTo>
                  <a:pt x="4" y="139"/>
                  <a:pt x="4" y="139"/>
                  <a:pt x="4" y="139"/>
                </a:cubicBezTo>
                <a:cubicBezTo>
                  <a:pt x="5" y="136"/>
                  <a:pt x="5" y="136"/>
                  <a:pt x="5" y="136"/>
                </a:cubicBezTo>
                <a:cubicBezTo>
                  <a:pt x="3" y="138"/>
                  <a:pt x="3" y="138"/>
                  <a:pt x="3" y="138"/>
                </a:cubicBezTo>
                <a:cubicBezTo>
                  <a:pt x="3" y="141"/>
                  <a:pt x="3" y="141"/>
                  <a:pt x="3" y="141"/>
                </a:cubicBezTo>
                <a:cubicBezTo>
                  <a:pt x="3" y="142"/>
                  <a:pt x="3" y="142"/>
                  <a:pt x="3" y="142"/>
                </a:cubicBezTo>
                <a:cubicBezTo>
                  <a:pt x="4" y="142"/>
                  <a:pt x="4" y="142"/>
                  <a:pt x="4" y="142"/>
                </a:cubicBezTo>
                <a:cubicBezTo>
                  <a:pt x="5" y="142"/>
                  <a:pt x="5" y="142"/>
                  <a:pt x="5" y="142"/>
                </a:cubicBezTo>
                <a:cubicBezTo>
                  <a:pt x="8" y="142"/>
                  <a:pt x="8" y="142"/>
                  <a:pt x="8" y="142"/>
                </a:cubicBezTo>
                <a:cubicBezTo>
                  <a:pt x="8" y="141"/>
                  <a:pt x="8" y="141"/>
                  <a:pt x="8" y="141"/>
                </a:cubicBezTo>
                <a:cubicBezTo>
                  <a:pt x="10" y="141"/>
                  <a:pt x="10" y="141"/>
                  <a:pt x="10" y="141"/>
                </a:cubicBezTo>
                <a:cubicBezTo>
                  <a:pt x="11" y="139"/>
                  <a:pt x="11" y="139"/>
                  <a:pt x="11" y="139"/>
                </a:cubicBezTo>
                <a:cubicBezTo>
                  <a:pt x="13" y="139"/>
                  <a:pt x="13" y="139"/>
                  <a:pt x="13" y="139"/>
                </a:cubicBezTo>
                <a:cubicBezTo>
                  <a:pt x="14" y="139"/>
                  <a:pt x="14" y="139"/>
                  <a:pt x="14" y="139"/>
                </a:cubicBezTo>
                <a:cubicBezTo>
                  <a:pt x="10" y="142"/>
                  <a:pt x="10" y="142"/>
                  <a:pt x="10" y="142"/>
                </a:cubicBezTo>
                <a:cubicBezTo>
                  <a:pt x="11" y="142"/>
                  <a:pt x="11" y="142"/>
                  <a:pt x="11" y="142"/>
                </a:cubicBezTo>
                <a:cubicBezTo>
                  <a:pt x="13" y="142"/>
                  <a:pt x="13" y="142"/>
                  <a:pt x="13" y="142"/>
                </a:cubicBezTo>
                <a:cubicBezTo>
                  <a:pt x="14" y="142"/>
                  <a:pt x="14" y="142"/>
                  <a:pt x="14" y="142"/>
                </a:cubicBezTo>
                <a:cubicBezTo>
                  <a:pt x="11" y="143"/>
                  <a:pt x="11" y="143"/>
                  <a:pt x="11" y="143"/>
                </a:cubicBezTo>
                <a:cubicBezTo>
                  <a:pt x="8" y="145"/>
                  <a:pt x="8" y="145"/>
                  <a:pt x="8" y="145"/>
                </a:cubicBezTo>
                <a:cubicBezTo>
                  <a:pt x="10" y="145"/>
                  <a:pt x="10" y="145"/>
                  <a:pt x="10" y="145"/>
                </a:cubicBezTo>
                <a:cubicBezTo>
                  <a:pt x="10" y="146"/>
                  <a:pt x="10" y="146"/>
                  <a:pt x="10" y="146"/>
                </a:cubicBezTo>
                <a:cubicBezTo>
                  <a:pt x="11" y="148"/>
                  <a:pt x="11" y="148"/>
                  <a:pt x="11" y="148"/>
                </a:cubicBezTo>
                <a:cubicBezTo>
                  <a:pt x="8" y="146"/>
                  <a:pt x="8" y="146"/>
                  <a:pt x="8" y="146"/>
                </a:cubicBezTo>
                <a:cubicBezTo>
                  <a:pt x="5" y="146"/>
                  <a:pt x="5" y="146"/>
                  <a:pt x="5" y="146"/>
                </a:cubicBezTo>
                <a:cubicBezTo>
                  <a:pt x="5" y="148"/>
                  <a:pt x="5" y="148"/>
                  <a:pt x="5" y="148"/>
                </a:cubicBezTo>
                <a:cubicBezTo>
                  <a:pt x="5" y="149"/>
                  <a:pt x="5" y="149"/>
                  <a:pt x="5" y="149"/>
                </a:cubicBezTo>
                <a:cubicBezTo>
                  <a:pt x="8" y="154"/>
                  <a:pt x="8" y="154"/>
                  <a:pt x="8" y="154"/>
                </a:cubicBezTo>
                <a:cubicBezTo>
                  <a:pt x="13" y="155"/>
                  <a:pt x="13" y="155"/>
                  <a:pt x="13" y="155"/>
                </a:cubicBezTo>
                <a:cubicBezTo>
                  <a:pt x="15" y="155"/>
                  <a:pt x="15" y="155"/>
                  <a:pt x="15" y="155"/>
                </a:cubicBezTo>
                <a:cubicBezTo>
                  <a:pt x="17" y="155"/>
                  <a:pt x="17" y="155"/>
                  <a:pt x="17" y="155"/>
                </a:cubicBezTo>
                <a:cubicBezTo>
                  <a:pt x="15" y="156"/>
                  <a:pt x="15" y="156"/>
                  <a:pt x="15" y="156"/>
                </a:cubicBezTo>
                <a:cubicBezTo>
                  <a:pt x="18" y="158"/>
                  <a:pt x="18" y="158"/>
                  <a:pt x="18" y="158"/>
                </a:cubicBezTo>
                <a:cubicBezTo>
                  <a:pt x="21" y="158"/>
                  <a:pt x="21" y="158"/>
                  <a:pt x="21" y="158"/>
                </a:cubicBezTo>
                <a:cubicBezTo>
                  <a:pt x="24" y="158"/>
                  <a:pt x="24" y="158"/>
                  <a:pt x="24" y="158"/>
                </a:cubicBezTo>
                <a:cubicBezTo>
                  <a:pt x="28" y="158"/>
                  <a:pt x="28" y="158"/>
                  <a:pt x="28" y="158"/>
                </a:cubicBezTo>
                <a:cubicBezTo>
                  <a:pt x="34" y="155"/>
                  <a:pt x="34" y="155"/>
                  <a:pt x="34" y="155"/>
                </a:cubicBezTo>
                <a:cubicBezTo>
                  <a:pt x="37" y="152"/>
                  <a:pt x="37" y="152"/>
                  <a:pt x="37" y="152"/>
                </a:cubicBezTo>
                <a:cubicBezTo>
                  <a:pt x="40" y="151"/>
                  <a:pt x="40" y="151"/>
                  <a:pt x="40" y="151"/>
                </a:cubicBezTo>
                <a:cubicBezTo>
                  <a:pt x="40" y="149"/>
                  <a:pt x="40" y="149"/>
                  <a:pt x="40" y="149"/>
                </a:cubicBezTo>
                <a:cubicBezTo>
                  <a:pt x="43" y="149"/>
                  <a:pt x="43" y="149"/>
                  <a:pt x="43" y="149"/>
                </a:cubicBezTo>
                <a:cubicBezTo>
                  <a:pt x="41" y="148"/>
                  <a:pt x="41" y="148"/>
                  <a:pt x="41" y="148"/>
                </a:cubicBezTo>
                <a:cubicBezTo>
                  <a:pt x="44" y="146"/>
                  <a:pt x="44" y="146"/>
                  <a:pt x="44" y="146"/>
                </a:cubicBezTo>
                <a:cubicBezTo>
                  <a:pt x="44" y="145"/>
                  <a:pt x="44" y="145"/>
                  <a:pt x="44" y="145"/>
                </a:cubicBezTo>
                <a:cubicBezTo>
                  <a:pt x="47" y="146"/>
                  <a:pt x="47" y="146"/>
                  <a:pt x="47" y="146"/>
                </a:cubicBezTo>
                <a:cubicBezTo>
                  <a:pt x="48" y="146"/>
                  <a:pt x="48" y="146"/>
                  <a:pt x="48" y="146"/>
                </a:cubicBezTo>
                <a:cubicBezTo>
                  <a:pt x="48" y="145"/>
                  <a:pt x="48" y="145"/>
                  <a:pt x="48" y="145"/>
                </a:cubicBezTo>
                <a:cubicBezTo>
                  <a:pt x="51" y="143"/>
                  <a:pt x="51" y="143"/>
                  <a:pt x="51" y="143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0" y="139"/>
                  <a:pt x="50" y="139"/>
                  <a:pt x="50" y="139"/>
                </a:cubicBezTo>
                <a:cubicBezTo>
                  <a:pt x="51" y="139"/>
                  <a:pt x="51" y="139"/>
                  <a:pt x="51" y="139"/>
                </a:cubicBezTo>
                <a:cubicBezTo>
                  <a:pt x="53" y="138"/>
                  <a:pt x="53" y="138"/>
                  <a:pt x="53" y="138"/>
                </a:cubicBezTo>
                <a:cubicBezTo>
                  <a:pt x="53" y="139"/>
                  <a:pt x="53" y="139"/>
                  <a:pt x="53" y="139"/>
                </a:cubicBezTo>
                <a:cubicBezTo>
                  <a:pt x="54" y="138"/>
                  <a:pt x="54" y="138"/>
                  <a:pt x="54" y="138"/>
                </a:cubicBezTo>
                <a:cubicBezTo>
                  <a:pt x="53" y="136"/>
                  <a:pt x="53" y="136"/>
                  <a:pt x="53" y="136"/>
                </a:cubicBezTo>
                <a:cubicBezTo>
                  <a:pt x="54" y="135"/>
                  <a:pt x="54" y="135"/>
                  <a:pt x="54" y="135"/>
                </a:cubicBezTo>
                <a:cubicBezTo>
                  <a:pt x="56" y="135"/>
                  <a:pt x="56" y="135"/>
                  <a:pt x="56" y="135"/>
                </a:cubicBezTo>
                <a:cubicBezTo>
                  <a:pt x="54" y="136"/>
                  <a:pt x="54" y="136"/>
                  <a:pt x="54" y="136"/>
                </a:cubicBezTo>
                <a:cubicBezTo>
                  <a:pt x="54" y="138"/>
                  <a:pt x="54" y="138"/>
                  <a:pt x="54" y="138"/>
                </a:cubicBezTo>
                <a:cubicBezTo>
                  <a:pt x="54" y="141"/>
                  <a:pt x="54" y="141"/>
                  <a:pt x="54" y="141"/>
                </a:cubicBezTo>
                <a:cubicBezTo>
                  <a:pt x="56" y="143"/>
                  <a:pt x="56" y="143"/>
                  <a:pt x="56" y="143"/>
                </a:cubicBezTo>
                <a:cubicBezTo>
                  <a:pt x="58" y="145"/>
                  <a:pt x="58" y="145"/>
                  <a:pt x="58" y="145"/>
                </a:cubicBezTo>
                <a:cubicBezTo>
                  <a:pt x="60" y="145"/>
                  <a:pt x="60" y="145"/>
                  <a:pt x="60" y="145"/>
                </a:cubicBezTo>
                <a:cubicBezTo>
                  <a:pt x="60" y="145"/>
                  <a:pt x="60" y="145"/>
                  <a:pt x="60" y="145"/>
                </a:cubicBezTo>
                <a:cubicBezTo>
                  <a:pt x="60" y="145"/>
                  <a:pt x="60" y="145"/>
                  <a:pt x="60" y="145"/>
                </a:cubicBezTo>
                <a:cubicBezTo>
                  <a:pt x="61" y="145"/>
                  <a:pt x="61" y="145"/>
                  <a:pt x="61" y="145"/>
                </a:cubicBezTo>
                <a:cubicBezTo>
                  <a:pt x="61" y="146"/>
                  <a:pt x="61" y="146"/>
                  <a:pt x="61" y="146"/>
                </a:cubicBezTo>
                <a:cubicBezTo>
                  <a:pt x="63" y="148"/>
                  <a:pt x="63" y="148"/>
                  <a:pt x="63" y="148"/>
                </a:cubicBezTo>
                <a:cubicBezTo>
                  <a:pt x="64" y="146"/>
                  <a:pt x="64" y="146"/>
                  <a:pt x="64" y="146"/>
                </a:cubicBezTo>
                <a:cubicBezTo>
                  <a:pt x="66" y="145"/>
                  <a:pt x="66" y="145"/>
                  <a:pt x="66" y="145"/>
                </a:cubicBezTo>
                <a:cubicBezTo>
                  <a:pt x="66" y="141"/>
                  <a:pt x="66" y="141"/>
                  <a:pt x="66" y="141"/>
                </a:cubicBezTo>
                <a:cubicBezTo>
                  <a:pt x="64" y="139"/>
                  <a:pt x="64" y="139"/>
                  <a:pt x="64" y="139"/>
                </a:cubicBezTo>
                <a:cubicBezTo>
                  <a:pt x="66" y="138"/>
                  <a:pt x="66" y="138"/>
                  <a:pt x="66" y="138"/>
                </a:cubicBezTo>
                <a:cubicBezTo>
                  <a:pt x="66" y="136"/>
                  <a:pt x="66" y="136"/>
                  <a:pt x="66" y="136"/>
                </a:cubicBezTo>
                <a:cubicBezTo>
                  <a:pt x="67" y="135"/>
                  <a:pt x="67" y="135"/>
                  <a:pt x="67" y="135"/>
                </a:cubicBezTo>
                <a:cubicBezTo>
                  <a:pt x="68" y="133"/>
                  <a:pt x="68" y="133"/>
                  <a:pt x="68" y="133"/>
                </a:cubicBezTo>
                <a:cubicBezTo>
                  <a:pt x="70" y="133"/>
                  <a:pt x="70" y="133"/>
                  <a:pt x="70" y="133"/>
                </a:cubicBezTo>
                <a:cubicBezTo>
                  <a:pt x="71" y="132"/>
                  <a:pt x="71" y="132"/>
                  <a:pt x="71" y="132"/>
                </a:cubicBezTo>
                <a:cubicBezTo>
                  <a:pt x="73" y="128"/>
                  <a:pt x="73" y="128"/>
                  <a:pt x="73" y="128"/>
                </a:cubicBezTo>
                <a:cubicBezTo>
                  <a:pt x="71" y="125"/>
                  <a:pt x="71" y="125"/>
                  <a:pt x="71" y="125"/>
                </a:cubicBezTo>
                <a:cubicBezTo>
                  <a:pt x="70" y="123"/>
                  <a:pt x="70" y="123"/>
                  <a:pt x="70" y="123"/>
                </a:cubicBezTo>
                <a:cubicBezTo>
                  <a:pt x="70" y="122"/>
                  <a:pt x="70" y="122"/>
                  <a:pt x="70" y="122"/>
                </a:cubicBezTo>
                <a:cubicBezTo>
                  <a:pt x="71" y="121"/>
                  <a:pt x="71" y="121"/>
                  <a:pt x="71" y="121"/>
                </a:cubicBezTo>
                <a:cubicBezTo>
                  <a:pt x="74" y="119"/>
                  <a:pt x="74" y="119"/>
                  <a:pt x="74" y="119"/>
                </a:cubicBezTo>
                <a:cubicBezTo>
                  <a:pt x="76" y="118"/>
                  <a:pt x="76" y="118"/>
                  <a:pt x="76" y="118"/>
                </a:cubicBezTo>
                <a:cubicBezTo>
                  <a:pt x="74" y="116"/>
                  <a:pt x="74" y="116"/>
                  <a:pt x="74" y="116"/>
                </a:cubicBezTo>
                <a:cubicBezTo>
                  <a:pt x="74" y="115"/>
                  <a:pt x="74" y="115"/>
                  <a:pt x="74" y="115"/>
                </a:cubicBezTo>
                <a:cubicBezTo>
                  <a:pt x="71" y="113"/>
                  <a:pt x="71" y="113"/>
                  <a:pt x="71" y="113"/>
                </a:cubicBezTo>
                <a:cubicBezTo>
                  <a:pt x="68" y="112"/>
                  <a:pt x="68" y="112"/>
                  <a:pt x="68" y="112"/>
                </a:cubicBezTo>
                <a:cubicBezTo>
                  <a:pt x="68" y="109"/>
                  <a:pt x="68" y="109"/>
                  <a:pt x="68" y="109"/>
                </a:cubicBezTo>
                <a:cubicBezTo>
                  <a:pt x="68" y="105"/>
                  <a:pt x="68" y="105"/>
                  <a:pt x="68" y="105"/>
                </a:cubicBezTo>
                <a:cubicBezTo>
                  <a:pt x="68" y="102"/>
                  <a:pt x="68" y="102"/>
                  <a:pt x="68" y="102"/>
                </a:cubicBezTo>
                <a:cubicBezTo>
                  <a:pt x="67" y="99"/>
                  <a:pt x="67" y="99"/>
                  <a:pt x="67" y="99"/>
                </a:cubicBezTo>
                <a:cubicBezTo>
                  <a:pt x="67" y="98"/>
                  <a:pt x="67" y="98"/>
                  <a:pt x="67" y="98"/>
                </a:cubicBezTo>
                <a:cubicBezTo>
                  <a:pt x="68" y="96"/>
                  <a:pt x="68" y="96"/>
                  <a:pt x="68" y="96"/>
                </a:cubicBezTo>
                <a:cubicBezTo>
                  <a:pt x="67" y="93"/>
                  <a:pt x="67" y="93"/>
                  <a:pt x="67" y="93"/>
                </a:cubicBezTo>
                <a:cubicBezTo>
                  <a:pt x="67" y="90"/>
                  <a:pt x="67" y="90"/>
                  <a:pt x="67" y="90"/>
                </a:cubicBezTo>
                <a:cubicBezTo>
                  <a:pt x="68" y="89"/>
                  <a:pt x="68" y="89"/>
                  <a:pt x="68" y="89"/>
                </a:cubicBezTo>
                <a:cubicBezTo>
                  <a:pt x="68" y="88"/>
                  <a:pt x="68" y="88"/>
                  <a:pt x="68" y="88"/>
                </a:cubicBezTo>
                <a:cubicBezTo>
                  <a:pt x="70" y="86"/>
                  <a:pt x="70" y="86"/>
                  <a:pt x="70" y="86"/>
                </a:cubicBezTo>
                <a:cubicBezTo>
                  <a:pt x="73" y="85"/>
                  <a:pt x="73" y="85"/>
                  <a:pt x="73" y="85"/>
                </a:cubicBezTo>
                <a:cubicBezTo>
                  <a:pt x="77" y="83"/>
                  <a:pt x="77" y="83"/>
                  <a:pt x="77" y="83"/>
                </a:cubicBezTo>
                <a:cubicBezTo>
                  <a:pt x="81" y="83"/>
                  <a:pt x="81" y="83"/>
                  <a:pt x="81" y="83"/>
                </a:cubicBezTo>
                <a:cubicBezTo>
                  <a:pt x="84" y="83"/>
                  <a:pt x="84" y="83"/>
                  <a:pt x="84" y="83"/>
                </a:cubicBezTo>
                <a:cubicBezTo>
                  <a:pt x="86" y="82"/>
                  <a:pt x="86" y="82"/>
                  <a:pt x="86" y="82"/>
                </a:cubicBezTo>
                <a:cubicBezTo>
                  <a:pt x="86" y="80"/>
                  <a:pt x="86" y="80"/>
                  <a:pt x="86" y="80"/>
                </a:cubicBezTo>
                <a:cubicBezTo>
                  <a:pt x="86" y="79"/>
                  <a:pt x="86" y="79"/>
                  <a:pt x="86" y="79"/>
                </a:cubicBezTo>
                <a:cubicBezTo>
                  <a:pt x="84" y="78"/>
                  <a:pt x="84" y="78"/>
                  <a:pt x="84" y="78"/>
                </a:cubicBezTo>
                <a:cubicBezTo>
                  <a:pt x="81" y="78"/>
                  <a:pt x="81" y="78"/>
                  <a:pt x="81" y="78"/>
                </a:cubicBezTo>
                <a:cubicBezTo>
                  <a:pt x="86" y="73"/>
                  <a:pt x="86" y="73"/>
                  <a:pt x="86" y="73"/>
                </a:cubicBezTo>
                <a:cubicBezTo>
                  <a:pt x="89" y="69"/>
                  <a:pt x="89" y="69"/>
                  <a:pt x="89" y="69"/>
                </a:cubicBezTo>
                <a:cubicBezTo>
                  <a:pt x="90" y="66"/>
                  <a:pt x="90" y="66"/>
                  <a:pt x="90" y="66"/>
                </a:cubicBezTo>
                <a:cubicBezTo>
                  <a:pt x="90" y="63"/>
                  <a:pt x="90" y="63"/>
                  <a:pt x="90" y="63"/>
                </a:cubicBezTo>
                <a:cubicBezTo>
                  <a:pt x="89" y="59"/>
                  <a:pt x="89" y="59"/>
                  <a:pt x="89" y="59"/>
                </a:cubicBezTo>
                <a:cubicBezTo>
                  <a:pt x="93" y="59"/>
                  <a:pt x="93" y="59"/>
                  <a:pt x="93" y="59"/>
                </a:cubicBezTo>
                <a:cubicBezTo>
                  <a:pt x="97" y="57"/>
                  <a:pt x="97" y="57"/>
                  <a:pt x="97" y="57"/>
                </a:cubicBezTo>
                <a:cubicBezTo>
                  <a:pt x="97" y="56"/>
                  <a:pt x="97" y="56"/>
                  <a:pt x="97" y="56"/>
                </a:cubicBezTo>
                <a:cubicBezTo>
                  <a:pt x="97" y="55"/>
                  <a:pt x="97" y="55"/>
                  <a:pt x="97" y="55"/>
                </a:cubicBezTo>
                <a:cubicBezTo>
                  <a:pt x="97" y="53"/>
                  <a:pt x="97" y="53"/>
                  <a:pt x="97" y="53"/>
                </a:cubicBezTo>
                <a:cubicBezTo>
                  <a:pt x="99" y="53"/>
                  <a:pt x="99" y="53"/>
                  <a:pt x="99" y="53"/>
                </a:cubicBezTo>
                <a:cubicBezTo>
                  <a:pt x="106" y="47"/>
                  <a:pt x="106" y="47"/>
                  <a:pt x="106" y="47"/>
                </a:cubicBezTo>
                <a:cubicBezTo>
                  <a:pt x="106" y="46"/>
                  <a:pt x="106" y="46"/>
                  <a:pt x="106" y="46"/>
                </a:cubicBezTo>
                <a:cubicBezTo>
                  <a:pt x="104" y="45"/>
                  <a:pt x="104" y="45"/>
                  <a:pt x="104" y="45"/>
                </a:cubicBezTo>
                <a:cubicBezTo>
                  <a:pt x="103" y="43"/>
                  <a:pt x="103" y="43"/>
                  <a:pt x="103" y="43"/>
                </a:cubicBezTo>
                <a:cubicBezTo>
                  <a:pt x="107" y="40"/>
                  <a:pt x="107" y="40"/>
                  <a:pt x="107" y="40"/>
                </a:cubicBezTo>
                <a:cubicBezTo>
                  <a:pt x="111" y="36"/>
                  <a:pt x="111" y="36"/>
                  <a:pt x="111" y="36"/>
                </a:cubicBezTo>
                <a:cubicBezTo>
                  <a:pt x="114" y="36"/>
                  <a:pt x="114" y="36"/>
                  <a:pt x="114" y="36"/>
                </a:cubicBezTo>
                <a:cubicBezTo>
                  <a:pt x="117" y="36"/>
                  <a:pt x="117" y="36"/>
                  <a:pt x="117" y="36"/>
                </a:cubicBezTo>
                <a:cubicBezTo>
                  <a:pt x="119" y="36"/>
                  <a:pt x="119" y="36"/>
                  <a:pt x="119" y="36"/>
                </a:cubicBezTo>
                <a:cubicBezTo>
                  <a:pt x="120" y="35"/>
                  <a:pt x="120" y="35"/>
                  <a:pt x="120" y="35"/>
                </a:cubicBezTo>
                <a:cubicBezTo>
                  <a:pt x="120" y="32"/>
                  <a:pt x="120" y="32"/>
                  <a:pt x="120" y="32"/>
                </a:cubicBezTo>
                <a:cubicBezTo>
                  <a:pt x="120" y="30"/>
                  <a:pt x="120" y="30"/>
                  <a:pt x="120" y="3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23" y="30"/>
                  <a:pt x="123" y="30"/>
                  <a:pt x="123" y="30"/>
                </a:cubicBezTo>
                <a:cubicBezTo>
                  <a:pt x="126" y="30"/>
                  <a:pt x="126" y="30"/>
                  <a:pt x="126" y="30"/>
                </a:cubicBezTo>
                <a:cubicBezTo>
                  <a:pt x="132" y="32"/>
                  <a:pt x="132" y="32"/>
                  <a:pt x="132" y="32"/>
                </a:cubicBezTo>
                <a:cubicBezTo>
                  <a:pt x="136" y="32"/>
                  <a:pt x="136" y="32"/>
                  <a:pt x="136" y="32"/>
                </a:cubicBezTo>
                <a:cubicBezTo>
                  <a:pt x="139" y="30"/>
                  <a:pt x="139" y="30"/>
                  <a:pt x="139" y="30"/>
                </a:cubicBezTo>
                <a:cubicBezTo>
                  <a:pt x="136" y="30"/>
                  <a:pt x="136" y="30"/>
                  <a:pt x="136" y="30"/>
                </a:cubicBezTo>
                <a:cubicBezTo>
                  <a:pt x="139" y="27"/>
                  <a:pt x="139" y="27"/>
                  <a:pt x="139" y="27"/>
                </a:cubicBezTo>
                <a:cubicBezTo>
                  <a:pt x="139" y="26"/>
                  <a:pt x="139" y="26"/>
                  <a:pt x="139" y="26"/>
                </a:cubicBezTo>
                <a:cubicBezTo>
                  <a:pt x="137" y="25"/>
                  <a:pt x="137" y="25"/>
                  <a:pt x="137" y="25"/>
                </a:cubicBezTo>
                <a:cubicBezTo>
                  <a:pt x="142" y="25"/>
                  <a:pt x="142" y="25"/>
                  <a:pt x="142" y="25"/>
                </a:cubicBezTo>
                <a:cubicBezTo>
                  <a:pt x="143" y="25"/>
                  <a:pt x="143" y="25"/>
                  <a:pt x="143" y="25"/>
                </a:cubicBezTo>
                <a:cubicBezTo>
                  <a:pt x="146" y="23"/>
                  <a:pt x="146" y="23"/>
                  <a:pt x="146" y="23"/>
                </a:cubicBezTo>
                <a:lnTo>
                  <a:pt x="144" y="23"/>
                </a:lnTo>
                <a:close/>
                <a:moveTo>
                  <a:pt x="4" y="123"/>
                </a:moveTo>
                <a:cubicBezTo>
                  <a:pt x="4" y="125"/>
                  <a:pt x="4" y="125"/>
                  <a:pt x="4" y="125"/>
                </a:cubicBezTo>
                <a:cubicBezTo>
                  <a:pt x="3" y="123"/>
                  <a:pt x="3" y="123"/>
                  <a:pt x="3" y="123"/>
                </a:cubicBezTo>
                <a:cubicBezTo>
                  <a:pt x="5" y="122"/>
                  <a:pt x="5" y="122"/>
                  <a:pt x="5" y="122"/>
                </a:cubicBezTo>
                <a:lnTo>
                  <a:pt x="4" y="123"/>
                </a:lnTo>
                <a:close/>
                <a:moveTo>
                  <a:pt x="5" y="141"/>
                </a:moveTo>
                <a:cubicBezTo>
                  <a:pt x="4" y="141"/>
                  <a:pt x="4" y="141"/>
                  <a:pt x="4" y="141"/>
                </a:cubicBezTo>
                <a:cubicBezTo>
                  <a:pt x="5" y="139"/>
                  <a:pt x="5" y="139"/>
                  <a:pt x="5" y="139"/>
                </a:cubicBezTo>
                <a:lnTo>
                  <a:pt x="5" y="141"/>
                </a:lnTo>
                <a:close/>
                <a:moveTo>
                  <a:pt x="10" y="112"/>
                </a:moveTo>
                <a:cubicBezTo>
                  <a:pt x="10" y="111"/>
                  <a:pt x="10" y="111"/>
                  <a:pt x="10" y="111"/>
                </a:cubicBezTo>
                <a:cubicBezTo>
                  <a:pt x="8" y="111"/>
                  <a:pt x="8" y="111"/>
                  <a:pt x="8" y="111"/>
                </a:cubicBezTo>
                <a:cubicBezTo>
                  <a:pt x="7" y="110"/>
                  <a:pt x="7" y="110"/>
                  <a:pt x="7" y="110"/>
                </a:cubicBezTo>
                <a:cubicBezTo>
                  <a:pt x="10" y="109"/>
                  <a:pt x="10" y="109"/>
                  <a:pt x="10" y="109"/>
                </a:cubicBezTo>
                <a:cubicBezTo>
                  <a:pt x="13" y="111"/>
                  <a:pt x="13" y="111"/>
                  <a:pt x="13" y="111"/>
                </a:cubicBezTo>
                <a:lnTo>
                  <a:pt x="10" y="112"/>
                </a:lnTo>
                <a:close/>
                <a:moveTo>
                  <a:pt x="21" y="119"/>
                </a:moveTo>
                <a:cubicBezTo>
                  <a:pt x="20" y="121"/>
                  <a:pt x="20" y="121"/>
                  <a:pt x="20" y="121"/>
                </a:cubicBezTo>
                <a:cubicBezTo>
                  <a:pt x="21" y="122"/>
                  <a:pt x="21" y="122"/>
                  <a:pt x="21" y="122"/>
                </a:cubicBezTo>
                <a:cubicBezTo>
                  <a:pt x="18" y="122"/>
                  <a:pt x="18" y="122"/>
                  <a:pt x="18" y="122"/>
                </a:cubicBezTo>
                <a:cubicBezTo>
                  <a:pt x="20" y="121"/>
                  <a:pt x="20" y="121"/>
                  <a:pt x="20" y="121"/>
                </a:cubicBezTo>
                <a:cubicBezTo>
                  <a:pt x="18" y="121"/>
                  <a:pt x="18" y="121"/>
                  <a:pt x="18" y="121"/>
                </a:cubicBezTo>
                <a:cubicBezTo>
                  <a:pt x="17" y="119"/>
                  <a:pt x="17" y="119"/>
                  <a:pt x="17" y="119"/>
                </a:cubicBezTo>
                <a:cubicBezTo>
                  <a:pt x="15" y="119"/>
                  <a:pt x="15" y="119"/>
                  <a:pt x="15" y="119"/>
                </a:cubicBezTo>
                <a:cubicBezTo>
                  <a:pt x="14" y="119"/>
                  <a:pt x="14" y="119"/>
                  <a:pt x="14" y="119"/>
                </a:cubicBezTo>
                <a:cubicBezTo>
                  <a:pt x="15" y="118"/>
                  <a:pt x="15" y="118"/>
                  <a:pt x="15" y="118"/>
                </a:cubicBezTo>
                <a:cubicBezTo>
                  <a:pt x="17" y="118"/>
                  <a:pt x="17" y="118"/>
                  <a:pt x="17" y="118"/>
                </a:cubicBezTo>
                <a:cubicBezTo>
                  <a:pt x="21" y="118"/>
                  <a:pt x="21" y="118"/>
                  <a:pt x="21" y="118"/>
                </a:cubicBezTo>
                <a:cubicBezTo>
                  <a:pt x="20" y="119"/>
                  <a:pt x="20" y="119"/>
                  <a:pt x="20" y="119"/>
                </a:cubicBezTo>
                <a:lnTo>
                  <a:pt x="21" y="119"/>
                </a:lnTo>
                <a:close/>
                <a:moveTo>
                  <a:pt x="21" y="106"/>
                </a:moveTo>
                <a:cubicBezTo>
                  <a:pt x="18" y="108"/>
                  <a:pt x="18" y="108"/>
                  <a:pt x="18" y="108"/>
                </a:cubicBezTo>
                <a:cubicBezTo>
                  <a:pt x="20" y="106"/>
                  <a:pt x="20" y="106"/>
                  <a:pt x="20" y="106"/>
                </a:cubicBezTo>
                <a:cubicBezTo>
                  <a:pt x="20" y="105"/>
                  <a:pt x="20" y="105"/>
                  <a:pt x="20" y="105"/>
                </a:cubicBezTo>
                <a:cubicBezTo>
                  <a:pt x="18" y="103"/>
                  <a:pt x="18" y="103"/>
                  <a:pt x="18" y="103"/>
                </a:cubicBezTo>
                <a:cubicBezTo>
                  <a:pt x="21" y="105"/>
                  <a:pt x="21" y="105"/>
                  <a:pt x="21" y="105"/>
                </a:cubicBezTo>
                <a:cubicBezTo>
                  <a:pt x="20" y="106"/>
                  <a:pt x="20" y="106"/>
                  <a:pt x="20" y="106"/>
                </a:cubicBezTo>
                <a:lnTo>
                  <a:pt x="21" y="106"/>
                </a:lnTo>
                <a:close/>
                <a:moveTo>
                  <a:pt x="25" y="118"/>
                </a:moveTo>
                <a:cubicBezTo>
                  <a:pt x="23" y="119"/>
                  <a:pt x="23" y="119"/>
                  <a:pt x="23" y="119"/>
                </a:cubicBezTo>
                <a:cubicBezTo>
                  <a:pt x="23" y="118"/>
                  <a:pt x="23" y="118"/>
                  <a:pt x="23" y="118"/>
                </a:cubicBezTo>
                <a:cubicBezTo>
                  <a:pt x="23" y="116"/>
                  <a:pt x="23" y="116"/>
                  <a:pt x="23" y="116"/>
                </a:cubicBezTo>
                <a:cubicBezTo>
                  <a:pt x="25" y="115"/>
                  <a:pt x="25" y="115"/>
                  <a:pt x="25" y="115"/>
                </a:cubicBezTo>
                <a:cubicBezTo>
                  <a:pt x="24" y="118"/>
                  <a:pt x="24" y="118"/>
                  <a:pt x="24" y="118"/>
                </a:cubicBezTo>
                <a:lnTo>
                  <a:pt x="25" y="118"/>
                </a:lnTo>
                <a:close/>
                <a:moveTo>
                  <a:pt x="27" y="99"/>
                </a:moveTo>
                <a:cubicBezTo>
                  <a:pt x="30" y="99"/>
                  <a:pt x="30" y="99"/>
                  <a:pt x="30" y="99"/>
                </a:cubicBezTo>
                <a:cubicBezTo>
                  <a:pt x="31" y="100"/>
                  <a:pt x="31" y="100"/>
                  <a:pt x="31" y="100"/>
                </a:cubicBezTo>
                <a:lnTo>
                  <a:pt x="27" y="99"/>
                </a:lnTo>
                <a:close/>
                <a:moveTo>
                  <a:pt x="73" y="68"/>
                </a:moveTo>
                <a:cubicBezTo>
                  <a:pt x="71" y="66"/>
                  <a:pt x="71" y="66"/>
                  <a:pt x="71" y="66"/>
                </a:cubicBezTo>
                <a:cubicBezTo>
                  <a:pt x="74" y="66"/>
                  <a:pt x="74" y="66"/>
                  <a:pt x="74" y="66"/>
                </a:cubicBezTo>
                <a:lnTo>
                  <a:pt x="73" y="68"/>
                </a:lnTo>
                <a:close/>
                <a:moveTo>
                  <a:pt x="113" y="33"/>
                </a:moveTo>
                <a:cubicBezTo>
                  <a:pt x="111" y="32"/>
                  <a:pt x="111" y="32"/>
                  <a:pt x="111" y="32"/>
                </a:cubicBezTo>
                <a:cubicBezTo>
                  <a:pt x="114" y="32"/>
                  <a:pt x="114" y="32"/>
                  <a:pt x="114" y="32"/>
                </a:cubicBezTo>
                <a:lnTo>
                  <a:pt x="113" y="33"/>
                </a:lnTo>
                <a:close/>
                <a:moveTo>
                  <a:pt x="130" y="22"/>
                </a:moveTo>
                <a:cubicBezTo>
                  <a:pt x="129" y="20"/>
                  <a:pt x="129" y="20"/>
                  <a:pt x="129" y="20"/>
                </a:cubicBezTo>
                <a:cubicBezTo>
                  <a:pt x="130" y="20"/>
                  <a:pt x="130" y="20"/>
                  <a:pt x="130" y="20"/>
                </a:cubicBezTo>
                <a:lnTo>
                  <a:pt x="130" y="22"/>
                </a:lnTo>
                <a:close/>
              </a:path>
            </a:pathLst>
          </a:custGeom>
          <a:solidFill>
            <a:srgbClr val="003366"/>
          </a:solidFill>
          <a:ln w="3175">
            <a:solidFill>
              <a:srgbClr val="003366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43" name="Freeform 173"/>
          <p:cNvSpPr>
            <a:spLocks noEditPoints="1"/>
          </p:cNvSpPr>
          <p:nvPr/>
        </p:nvSpPr>
        <p:spPr bwMode="auto">
          <a:xfrm>
            <a:off x="2638785" y="5156021"/>
            <a:ext cx="1630013" cy="1227417"/>
          </a:xfrm>
          <a:custGeom>
            <a:avLst/>
            <a:gdLst>
              <a:gd name="T0" fmla="*/ 134 w 144"/>
              <a:gd name="T1" fmla="*/ 23 h 104"/>
              <a:gd name="T2" fmla="*/ 136 w 144"/>
              <a:gd name="T3" fmla="*/ 20 h 104"/>
              <a:gd name="T4" fmla="*/ 130 w 144"/>
              <a:gd name="T5" fmla="*/ 18 h 104"/>
              <a:gd name="T6" fmla="*/ 124 w 144"/>
              <a:gd name="T7" fmla="*/ 18 h 104"/>
              <a:gd name="T8" fmla="*/ 116 w 144"/>
              <a:gd name="T9" fmla="*/ 15 h 104"/>
              <a:gd name="T10" fmla="*/ 110 w 144"/>
              <a:gd name="T11" fmla="*/ 13 h 104"/>
              <a:gd name="T12" fmla="*/ 103 w 144"/>
              <a:gd name="T13" fmla="*/ 14 h 104"/>
              <a:gd name="T14" fmla="*/ 97 w 144"/>
              <a:gd name="T15" fmla="*/ 13 h 104"/>
              <a:gd name="T16" fmla="*/ 87 w 144"/>
              <a:gd name="T17" fmla="*/ 10 h 104"/>
              <a:gd name="T18" fmla="*/ 83 w 144"/>
              <a:gd name="T19" fmla="*/ 5 h 104"/>
              <a:gd name="T20" fmla="*/ 70 w 144"/>
              <a:gd name="T21" fmla="*/ 4 h 104"/>
              <a:gd name="T22" fmla="*/ 58 w 144"/>
              <a:gd name="T23" fmla="*/ 4 h 104"/>
              <a:gd name="T24" fmla="*/ 34 w 144"/>
              <a:gd name="T25" fmla="*/ 2 h 104"/>
              <a:gd name="T26" fmla="*/ 23 w 144"/>
              <a:gd name="T27" fmla="*/ 1 h 104"/>
              <a:gd name="T28" fmla="*/ 14 w 144"/>
              <a:gd name="T29" fmla="*/ 1 h 104"/>
              <a:gd name="T30" fmla="*/ 10 w 144"/>
              <a:gd name="T31" fmla="*/ 4 h 104"/>
              <a:gd name="T32" fmla="*/ 3 w 144"/>
              <a:gd name="T33" fmla="*/ 7 h 104"/>
              <a:gd name="T34" fmla="*/ 1 w 144"/>
              <a:gd name="T35" fmla="*/ 13 h 104"/>
              <a:gd name="T36" fmla="*/ 1 w 144"/>
              <a:gd name="T37" fmla="*/ 17 h 104"/>
              <a:gd name="T38" fmla="*/ 3 w 144"/>
              <a:gd name="T39" fmla="*/ 17 h 104"/>
              <a:gd name="T40" fmla="*/ 3 w 144"/>
              <a:gd name="T41" fmla="*/ 21 h 104"/>
              <a:gd name="T42" fmla="*/ 4 w 144"/>
              <a:gd name="T43" fmla="*/ 24 h 104"/>
              <a:gd name="T44" fmla="*/ 8 w 144"/>
              <a:gd name="T45" fmla="*/ 23 h 104"/>
              <a:gd name="T46" fmla="*/ 10 w 144"/>
              <a:gd name="T47" fmla="*/ 24 h 104"/>
              <a:gd name="T48" fmla="*/ 14 w 144"/>
              <a:gd name="T49" fmla="*/ 25 h 104"/>
              <a:gd name="T50" fmla="*/ 21 w 144"/>
              <a:gd name="T51" fmla="*/ 24 h 104"/>
              <a:gd name="T52" fmla="*/ 27 w 144"/>
              <a:gd name="T53" fmla="*/ 25 h 104"/>
              <a:gd name="T54" fmla="*/ 30 w 144"/>
              <a:gd name="T55" fmla="*/ 30 h 104"/>
              <a:gd name="T56" fmla="*/ 23 w 144"/>
              <a:gd name="T57" fmla="*/ 37 h 104"/>
              <a:gd name="T58" fmla="*/ 23 w 144"/>
              <a:gd name="T59" fmla="*/ 47 h 104"/>
              <a:gd name="T60" fmla="*/ 21 w 144"/>
              <a:gd name="T61" fmla="*/ 51 h 104"/>
              <a:gd name="T62" fmla="*/ 17 w 144"/>
              <a:gd name="T63" fmla="*/ 56 h 104"/>
              <a:gd name="T64" fmla="*/ 17 w 144"/>
              <a:gd name="T65" fmla="*/ 60 h 104"/>
              <a:gd name="T66" fmla="*/ 17 w 144"/>
              <a:gd name="T67" fmla="*/ 68 h 104"/>
              <a:gd name="T68" fmla="*/ 17 w 144"/>
              <a:gd name="T69" fmla="*/ 74 h 104"/>
              <a:gd name="T70" fmla="*/ 17 w 144"/>
              <a:gd name="T71" fmla="*/ 78 h 104"/>
              <a:gd name="T72" fmla="*/ 13 w 144"/>
              <a:gd name="T73" fmla="*/ 83 h 104"/>
              <a:gd name="T74" fmla="*/ 18 w 144"/>
              <a:gd name="T75" fmla="*/ 88 h 104"/>
              <a:gd name="T76" fmla="*/ 25 w 144"/>
              <a:gd name="T77" fmla="*/ 94 h 104"/>
              <a:gd name="T78" fmla="*/ 27 w 144"/>
              <a:gd name="T79" fmla="*/ 97 h 104"/>
              <a:gd name="T80" fmla="*/ 28 w 144"/>
              <a:gd name="T81" fmla="*/ 103 h 104"/>
              <a:gd name="T82" fmla="*/ 36 w 144"/>
              <a:gd name="T83" fmla="*/ 103 h 104"/>
              <a:gd name="T84" fmla="*/ 46 w 144"/>
              <a:gd name="T85" fmla="*/ 97 h 104"/>
              <a:gd name="T86" fmla="*/ 64 w 144"/>
              <a:gd name="T87" fmla="*/ 96 h 104"/>
              <a:gd name="T88" fmla="*/ 73 w 144"/>
              <a:gd name="T89" fmla="*/ 94 h 104"/>
              <a:gd name="T90" fmla="*/ 83 w 144"/>
              <a:gd name="T91" fmla="*/ 84 h 104"/>
              <a:gd name="T92" fmla="*/ 90 w 144"/>
              <a:gd name="T93" fmla="*/ 78 h 104"/>
              <a:gd name="T94" fmla="*/ 100 w 144"/>
              <a:gd name="T95" fmla="*/ 67 h 104"/>
              <a:gd name="T96" fmla="*/ 97 w 144"/>
              <a:gd name="T97" fmla="*/ 53 h 104"/>
              <a:gd name="T98" fmla="*/ 107 w 144"/>
              <a:gd name="T99" fmla="*/ 41 h 104"/>
              <a:gd name="T100" fmla="*/ 117 w 144"/>
              <a:gd name="T101" fmla="*/ 34 h 104"/>
              <a:gd name="T102" fmla="*/ 25 w 144"/>
              <a:gd name="T103" fmla="*/ 94 h 104"/>
              <a:gd name="T104" fmla="*/ 133 w 144"/>
              <a:gd name="T105" fmla="*/ 53 h 104"/>
              <a:gd name="T106" fmla="*/ 126 w 144"/>
              <a:gd name="T107" fmla="*/ 57 h 104"/>
              <a:gd name="T108" fmla="*/ 133 w 144"/>
              <a:gd name="T109" fmla="*/ 60 h 104"/>
              <a:gd name="T110" fmla="*/ 137 w 144"/>
              <a:gd name="T111" fmla="*/ 54 h 104"/>
              <a:gd name="T112" fmla="*/ 115 w 144"/>
              <a:gd name="T113" fmla="*/ 66 h 104"/>
              <a:gd name="T114" fmla="*/ 117 w 144"/>
              <a:gd name="T115" fmla="*/ 64 h 104"/>
              <a:gd name="T116" fmla="*/ 140 w 144"/>
              <a:gd name="T117" fmla="*/ 52 h 104"/>
              <a:gd name="T118" fmla="*/ 144 w 144"/>
              <a:gd name="T119" fmla="*/ 52 h 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44" h="104">
                <a:moveTo>
                  <a:pt x="132" y="28"/>
                </a:moveTo>
                <a:cubicBezTo>
                  <a:pt x="133" y="27"/>
                  <a:pt x="133" y="27"/>
                  <a:pt x="133" y="27"/>
                </a:cubicBezTo>
                <a:cubicBezTo>
                  <a:pt x="134" y="24"/>
                  <a:pt x="134" y="24"/>
                  <a:pt x="134" y="24"/>
                </a:cubicBezTo>
                <a:cubicBezTo>
                  <a:pt x="134" y="23"/>
                  <a:pt x="134" y="23"/>
                  <a:pt x="134" y="23"/>
                </a:cubicBezTo>
                <a:cubicBezTo>
                  <a:pt x="134" y="20"/>
                  <a:pt x="134" y="20"/>
                  <a:pt x="134" y="20"/>
                </a:cubicBezTo>
                <a:cubicBezTo>
                  <a:pt x="134" y="20"/>
                  <a:pt x="134" y="20"/>
                  <a:pt x="134" y="20"/>
                </a:cubicBezTo>
                <a:cubicBezTo>
                  <a:pt x="135" y="20"/>
                  <a:pt x="135" y="20"/>
                  <a:pt x="135" y="20"/>
                </a:cubicBezTo>
                <a:cubicBezTo>
                  <a:pt x="136" y="20"/>
                  <a:pt x="136" y="20"/>
                  <a:pt x="136" y="20"/>
                </a:cubicBezTo>
                <a:cubicBezTo>
                  <a:pt x="136" y="18"/>
                  <a:pt x="136" y="18"/>
                  <a:pt x="136" y="18"/>
                </a:cubicBezTo>
                <a:cubicBezTo>
                  <a:pt x="134" y="17"/>
                  <a:pt x="134" y="17"/>
                  <a:pt x="134" y="17"/>
                </a:cubicBezTo>
                <a:cubicBezTo>
                  <a:pt x="132" y="17"/>
                  <a:pt x="132" y="17"/>
                  <a:pt x="132" y="17"/>
                </a:cubicBezTo>
                <a:cubicBezTo>
                  <a:pt x="130" y="18"/>
                  <a:pt x="130" y="18"/>
                  <a:pt x="130" y="18"/>
                </a:cubicBezTo>
                <a:cubicBezTo>
                  <a:pt x="129" y="18"/>
                  <a:pt x="129" y="18"/>
                  <a:pt x="129" y="18"/>
                </a:cubicBezTo>
                <a:cubicBezTo>
                  <a:pt x="127" y="18"/>
                  <a:pt x="127" y="18"/>
                  <a:pt x="127" y="18"/>
                </a:cubicBezTo>
                <a:cubicBezTo>
                  <a:pt x="126" y="18"/>
                  <a:pt x="126" y="18"/>
                  <a:pt x="126" y="18"/>
                </a:cubicBezTo>
                <a:cubicBezTo>
                  <a:pt x="124" y="18"/>
                  <a:pt x="124" y="18"/>
                  <a:pt x="124" y="18"/>
                </a:cubicBezTo>
                <a:cubicBezTo>
                  <a:pt x="123" y="18"/>
                  <a:pt x="123" y="18"/>
                  <a:pt x="123" y="18"/>
                </a:cubicBezTo>
                <a:cubicBezTo>
                  <a:pt x="119" y="17"/>
                  <a:pt x="119" y="17"/>
                  <a:pt x="119" y="17"/>
                </a:cubicBezTo>
                <a:cubicBezTo>
                  <a:pt x="116" y="17"/>
                  <a:pt x="116" y="17"/>
                  <a:pt x="116" y="17"/>
                </a:cubicBezTo>
                <a:cubicBezTo>
                  <a:pt x="116" y="15"/>
                  <a:pt x="116" y="15"/>
                  <a:pt x="116" y="15"/>
                </a:cubicBezTo>
                <a:cubicBezTo>
                  <a:pt x="116" y="14"/>
                  <a:pt x="116" y="14"/>
                  <a:pt x="116" y="14"/>
                </a:cubicBezTo>
                <a:cubicBezTo>
                  <a:pt x="114" y="14"/>
                  <a:pt x="114" y="14"/>
                  <a:pt x="114" y="14"/>
                </a:cubicBezTo>
                <a:cubicBezTo>
                  <a:pt x="113" y="14"/>
                  <a:pt x="113" y="14"/>
                  <a:pt x="113" y="14"/>
                </a:cubicBezTo>
                <a:cubicBezTo>
                  <a:pt x="110" y="13"/>
                  <a:pt x="110" y="13"/>
                  <a:pt x="110" y="13"/>
                </a:cubicBezTo>
                <a:cubicBezTo>
                  <a:pt x="109" y="13"/>
                  <a:pt x="109" y="13"/>
                  <a:pt x="109" y="13"/>
                </a:cubicBezTo>
                <a:cubicBezTo>
                  <a:pt x="107" y="13"/>
                  <a:pt x="107" y="13"/>
                  <a:pt x="107" y="13"/>
                </a:cubicBezTo>
                <a:cubicBezTo>
                  <a:pt x="107" y="14"/>
                  <a:pt x="107" y="14"/>
                  <a:pt x="107" y="14"/>
                </a:cubicBezTo>
                <a:cubicBezTo>
                  <a:pt x="103" y="14"/>
                  <a:pt x="103" y="14"/>
                  <a:pt x="103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0" y="14"/>
                  <a:pt x="100" y="14"/>
                  <a:pt x="100" y="14"/>
                </a:cubicBezTo>
                <a:cubicBezTo>
                  <a:pt x="99" y="14"/>
                  <a:pt x="99" y="14"/>
                  <a:pt x="99" y="14"/>
                </a:cubicBezTo>
                <a:cubicBezTo>
                  <a:pt x="97" y="13"/>
                  <a:pt x="97" y="13"/>
                  <a:pt x="97" y="13"/>
                </a:cubicBezTo>
                <a:cubicBezTo>
                  <a:pt x="96" y="13"/>
                  <a:pt x="96" y="13"/>
                  <a:pt x="96" y="13"/>
                </a:cubicBezTo>
                <a:cubicBezTo>
                  <a:pt x="91" y="11"/>
                  <a:pt x="91" y="11"/>
                  <a:pt x="91" y="11"/>
                </a:cubicBezTo>
                <a:cubicBezTo>
                  <a:pt x="89" y="10"/>
                  <a:pt x="89" y="10"/>
                  <a:pt x="89" y="10"/>
                </a:cubicBezTo>
                <a:cubicBezTo>
                  <a:pt x="87" y="10"/>
                  <a:pt x="87" y="10"/>
                  <a:pt x="87" y="10"/>
                </a:cubicBezTo>
                <a:cubicBezTo>
                  <a:pt x="86" y="10"/>
                  <a:pt x="86" y="10"/>
                  <a:pt x="86" y="10"/>
                </a:cubicBezTo>
                <a:cubicBezTo>
                  <a:pt x="84" y="8"/>
                  <a:pt x="84" y="8"/>
                  <a:pt x="84" y="8"/>
                </a:cubicBezTo>
                <a:cubicBezTo>
                  <a:pt x="86" y="7"/>
                  <a:pt x="86" y="7"/>
                  <a:pt x="86" y="7"/>
                </a:cubicBezTo>
                <a:cubicBezTo>
                  <a:pt x="83" y="5"/>
                  <a:pt x="83" y="5"/>
                  <a:pt x="83" y="5"/>
                </a:cubicBezTo>
                <a:cubicBezTo>
                  <a:pt x="81" y="5"/>
                  <a:pt x="81" y="5"/>
                  <a:pt x="81" y="5"/>
                </a:cubicBezTo>
                <a:cubicBezTo>
                  <a:pt x="79" y="5"/>
                  <a:pt x="79" y="5"/>
                  <a:pt x="79" y="5"/>
                </a:cubicBezTo>
                <a:cubicBezTo>
                  <a:pt x="76" y="5"/>
                  <a:pt x="76" y="5"/>
                  <a:pt x="76" y="5"/>
                </a:cubicBezTo>
                <a:cubicBezTo>
                  <a:pt x="70" y="4"/>
                  <a:pt x="70" y="4"/>
                  <a:pt x="70" y="4"/>
                </a:cubicBezTo>
                <a:cubicBezTo>
                  <a:pt x="67" y="5"/>
                  <a:pt x="67" y="5"/>
                  <a:pt x="67" y="5"/>
                </a:cubicBezTo>
                <a:cubicBezTo>
                  <a:pt x="66" y="4"/>
                  <a:pt x="66" y="4"/>
                  <a:pt x="66" y="4"/>
                </a:cubicBezTo>
                <a:cubicBezTo>
                  <a:pt x="61" y="4"/>
                  <a:pt x="61" y="4"/>
                  <a:pt x="61" y="4"/>
                </a:cubicBezTo>
                <a:cubicBezTo>
                  <a:pt x="58" y="4"/>
                  <a:pt x="58" y="4"/>
                  <a:pt x="58" y="4"/>
                </a:cubicBezTo>
                <a:cubicBezTo>
                  <a:pt x="53" y="4"/>
                  <a:pt x="53" y="4"/>
                  <a:pt x="53" y="4"/>
                </a:cubicBezTo>
                <a:cubicBezTo>
                  <a:pt x="48" y="4"/>
                  <a:pt x="48" y="4"/>
                  <a:pt x="48" y="4"/>
                </a:cubicBezTo>
                <a:cubicBezTo>
                  <a:pt x="40" y="2"/>
                  <a:pt x="40" y="2"/>
                  <a:pt x="40" y="2"/>
                </a:cubicBezTo>
                <a:cubicBezTo>
                  <a:pt x="34" y="2"/>
                  <a:pt x="34" y="2"/>
                  <a:pt x="34" y="2"/>
                </a:cubicBezTo>
                <a:cubicBezTo>
                  <a:pt x="28" y="2"/>
                  <a:pt x="28" y="2"/>
                  <a:pt x="28" y="2"/>
                </a:cubicBezTo>
                <a:cubicBezTo>
                  <a:pt x="25" y="2"/>
                  <a:pt x="25" y="2"/>
                  <a:pt x="25" y="2"/>
                </a:cubicBezTo>
                <a:cubicBezTo>
                  <a:pt x="24" y="4"/>
                  <a:pt x="24" y="4"/>
                  <a:pt x="24" y="4"/>
                </a:cubicBezTo>
                <a:cubicBezTo>
                  <a:pt x="23" y="1"/>
                  <a:pt x="23" y="1"/>
                  <a:pt x="23" y="1"/>
                </a:cubicBezTo>
                <a:cubicBezTo>
                  <a:pt x="20" y="1"/>
                  <a:pt x="20" y="1"/>
                  <a:pt x="20" y="1"/>
                </a:cubicBezTo>
                <a:cubicBezTo>
                  <a:pt x="18" y="1"/>
                  <a:pt x="18" y="1"/>
                  <a:pt x="18" y="1"/>
                </a:cubicBezTo>
                <a:cubicBezTo>
                  <a:pt x="17" y="0"/>
                  <a:pt x="17" y="0"/>
                  <a:pt x="17" y="0"/>
                </a:cubicBezTo>
                <a:cubicBezTo>
                  <a:pt x="14" y="1"/>
                  <a:pt x="14" y="1"/>
                  <a:pt x="14" y="1"/>
                </a:cubicBezTo>
                <a:cubicBezTo>
                  <a:pt x="14" y="0"/>
                  <a:pt x="14" y="0"/>
                  <a:pt x="14" y="0"/>
                </a:cubicBezTo>
                <a:cubicBezTo>
                  <a:pt x="13" y="1"/>
                  <a:pt x="13" y="1"/>
                  <a:pt x="13" y="1"/>
                </a:cubicBezTo>
                <a:cubicBezTo>
                  <a:pt x="11" y="2"/>
                  <a:pt x="11" y="2"/>
                  <a:pt x="11" y="2"/>
                </a:cubicBezTo>
                <a:cubicBezTo>
                  <a:pt x="10" y="4"/>
                  <a:pt x="10" y="4"/>
                  <a:pt x="10" y="4"/>
                </a:cubicBezTo>
                <a:cubicBezTo>
                  <a:pt x="11" y="4"/>
                  <a:pt x="11" y="4"/>
                  <a:pt x="11" y="4"/>
                </a:cubicBezTo>
                <a:cubicBezTo>
                  <a:pt x="7" y="5"/>
                  <a:pt x="7" y="5"/>
                  <a:pt x="7" y="5"/>
                </a:cubicBezTo>
                <a:cubicBezTo>
                  <a:pt x="4" y="5"/>
                  <a:pt x="4" y="5"/>
                  <a:pt x="4" y="5"/>
                </a:cubicBezTo>
                <a:cubicBezTo>
                  <a:pt x="3" y="7"/>
                  <a:pt x="3" y="7"/>
                  <a:pt x="3" y="7"/>
                </a:cubicBezTo>
                <a:cubicBezTo>
                  <a:pt x="1" y="8"/>
                  <a:pt x="1" y="8"/>
                  <a:pt x="1" y="8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11"/>
                  <a:pt x="0" y="11"/>
                  <a:pt x="0" y="11"/>
                </a:cubicBezTo>
                <a:cubicBezTo>
                  <a:pt x="1" y="13"/>
                  <a:pt x="1" y="13"/>
                  <a:pt x="1" y="13"/>
                </a:cubicBezTo>
                <a:cubicBezTo>
                  <a:pt x="3" y="13"/>
                  <a:pt x="3" y="13"/>
                  <a:pt x="3" y="13"/>
                </a:cubicBezTo>
                <a:cubicBezTo>
                  <a:pt x="1" y="14"/>
                  <a:pt x="1" y="14"/>
                  <a:pt x="1" y="14"/>
                </a:cubicBezTo>
                <a:cubicBezTo>
                  <a:pt x="1" y="15"/>
                  <a:pt x="1" y="15"/>
                  <a:pt x="1" y="15"/>
                </a:cubicBezTo>
                <a:cubicBezTo>
                  <a:pt x="1" y="17"/>
                  <a:pt x="1" y="17"/>
                  <a:pt x="1" y="17"/>
                </a:cubicBezTo>
                <a:cubicBezTo>
                  <a:pt x="3" y="15"/>
                  <a:pt x="3" y="15"/>
                  <a:pt x="3" y="15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15"/>
                  <a:pt x="4" y="15"/>
                  <a:pt x="4" y="15"/>
                </a:cubicBezTo>
                <a:cubicBezTo>
                  <a:pt x="3" y="17"/>
                  <a:pt x="3" y="17"/>
                  <a:pt x="3" y="17"/>
                </a:cubicBezTo>
                <a:cubicBezTo>
                  <a:pt x="4" y="18"/>
                  <a:pt x="4" y="18"/>
                  <a:pt x="4" y="18"/>
                </a:cubicBezTo>
                <a:cubicBezTo>
                  <a:pt x="3" y="20"/>
                  <a:pt x="3" y="20"/>
                  <a:pt x="3" y="20"/>
                </a:cubicBezTo>
                <a:cubicBezTo>
                  <a:pt x="4" y="20"/>
                  <a:pt x="4" y="20"/>
                  <a:pt x="4" y="20"/>
                </a:cubicBezTo>
                <a:cubicBezTo>
                  <a:pt x="3" y="21"/>
                  <a:pt x="3" y="21"/>
                  <a:pt x="3" y="21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4"/>
                  <a:pt x="3" y="24"/>
                  <a:pt x="3" y="24"/>
                </a:cubicBezTo>
                <a:cubicBezTo>
                  <a:pt x="4" y="24"/>
                  <a:pt x="4" y="24"/>
                  <a:pt x="4" y="24"/>
                </a:cubicBezTo>
                <a:cubicBezTo>
                  <a:pt x="4" y="24"/>
                  <a:pt x="4" y="24"/>
                  <a:pt x="4" y="24"/>
                </a:cubicBezTo>
                <a:cubicBezTo>
                  <a:pt x="4" y="24"/>
                  <a:pt x="4" y="24"/>
                  <a:pt x="4" y="24"/>
                </a:cubicBezTo>
                <a:cubicBezTo>
                  <a:pt x="4" y="24"/>
                  <a:pt x="4" y="24"/>
                  <a:pt x="4" y="24"/>
                </a:cubicBezTo>
                <a:cubicBezTo>
                  <a:pt x="7" y="23"/>
                  <a:pt x="7" y="23"/>
                  <a:pt x="7" y="23"/>
                </a:cubicBezTo>
                <a:cubicBezTo>
                  <a:pt x="8" y="23"/>
                  <a:pt x="8" y="23"/>
                  <a:pt x="8" y="23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3"/>
                  <a:pt x="10" y="23"/>
                  <a:pt x="10" y="23"/>
                </a:cubicBezTo>
                <a:cubicBezTo>
                  <a:pt x="11" y="23"/>
                  <a:pt x="11" y="23"/>
                  <a:pt x="11" y="23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5"/>
                  <a:pt x="10" y="25"/>
                  <a:pt x="10" y="25"/>
                </a:cubicBezTo>
                <a:cubicBezTo>
                  <a:pt x="11" y="25"/>
                  <a:pt x="11" y="25"/>
                  <a:pt x="11" y="25"/>
                </a:cubicBezTo>
                <a:cubicBezTo>
                  <a:pt x="13" y="25"/>
                  <a:pt x="13" y="25"/>
                  <a:pt x="13" y="25"/>
                </a:cubicBezTo>
                <a:cubicBezTo>
                  <a:pt x="14" y="25"/>
                  <a:pt x="14" y="25"/>
                  <a:pt x="14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8" y="25"/>
                  <a:pt x="18" y="25"/>
                  <a:pt x="18" y="25"/>
                </a:cubicBezTo>
                <a:cubicBezTo>
                  <a:pt x="20" y="25"/>
                  <a:pt x="20" y="25"/>
                  <a:pt x="20" y="25"/>
                </a:cubicBezTo>
                <a:cubicBezTo>
                  <a:pt x="21" y="24"/>
                  <a:pt x="21" y="24"/>
                  <a:pt x="21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4" y="24"/>
                  <a:pt x="24" y="24"/>
                  <a:pt x="24" y="24"/>
                </a:cubicBezTo>
                <a:cubicBezTo>
                  <a:pt x="27" y="24"/>
                  <a:pt x="27" y="24"/>
                  <a:pt x="27" y="24"/>
                </a:cubicBezTo>
                <a:cubicBezTo>
                  <a:pt x="27" y="25"/>
                  <a:pt x="27" y="25"/>
                  <a:pt x="27" y="25"/>
                </a:cubicBezTo>
                <a:cubicBezTo>
                  <a:pt x="27" y="27"/>
                  <a:pt x="27" y="27"/>
                  <a:pt x="27" y="27"/>
                </a:cubicBezTo>
                <a:cubicBezTo>
                  <a:pt x="28" y="28"/>
                  <a:pt x="28" y="28"/>
                  <a:pt x="28" y="28"/>
                </a:cubicBezTo>
                <a:cubicBezTo>
                  <a:pt x="31" y="28"/>
                  <a:pt x="31" y="28"/>
                  <a:pt x="31" y="28"/>
                </a:cubicBezTo>
                <a:cubicBezTo>
                  <a:pt x="30" y="30"/>
                  <a:pt x="30" y="30"/>
                  <a:pt x="30" y="30"/>
                </a:cubicBezTo>
                <a:cubicBezTo>
                  <a:pt x="28" y="33"/>
                  <a:pt x="28" y="33"/>
                  <a:pt x="28" y="33"/>
                </a:cubicBezTo>
                <a:cubicBezTo>
                  <a:pt x="25" y="35"/>
                  <a:pt x="25" y="35"/>
                  <a:pt x="25" y="35"/>
                </a:cubicBezTo>
                <a:cubicBezTo>
                  <a:pt x="24" y="35"/>
                  <a:pt x="24" y="35"/>
                  <a:pt x="24" y="35"/>
                </a:cubicBezTo>
                <a:cubicBezTo>
                  <a:pt x="23" y="37"/>
                  <a:pt x="23" y="37"/>
                  <a:pt x="23" y="37"/>
                </a:cubicBezTo>
                <a:cubicBezTo>
                  <a:pt x="24" y="40"/>
                  <a:pt x="24" y="40"/>
                  <a:pt x="24" y="40"/>
                </a:cubicBezTo>
                <a:cubicBezTo>
                  <a:pt x="23" y="43"/>
                  <a:pt x="23" y="43"/>
                  <a:pt x="23" y="43"/>
                </a:cubicBezTo>
                <a:cubicBezTo>
                  <a:pt x="23" y="45"/>
                  <a:pt x="23" y="45"/>
                  <a:pt x="23" y="45"/>
                </a:cubicBezTo>
                <a:cubicBezTo>
                  <a:pt x="23" y="47"/>
                  <a:pt x="23" y="47"/>
                  <a:pt x="23" y="47"/>
                </a:cubicBezTo>
                <a:cubicBezTo>
                  <a:pt x="21" y="47"/>
                  <a:pt x="21" y="47"/>
                  <a:pt x="21" y="47"/>
                </a:cubicBezTo>
                <a:cubicBezTo>
                  <a:pt x="21" y="48"/>
                  <a:pt x="21" y="48"/>
                  <a:pt x="21" y="48"/>
                </a:cubicBezTo>
                <a:cubicBezTo>
                  <a:pt x="21" y="50"/>
                  <a:pt x="21" y="50"/>
                  <a:pt x="21" y="50"/>
                </a:cubicBezTo>
                <a:cubicBezTo>
                  <a:pt x="21" y="51"/>
                  <a:pt x="21" y="51"/>
                  <a:pt x="21" y="51"/>
                </a:cubicBezTo>
                <a:cubicBezTo>
                  <a:pt x="21" y="53"/>
                  <a:pt x="21" y="53"/>
                  <a:pt x="21" y="53"/>
                </a:cubicBezTo>
                <a:cubicBezTo>
                  <a:pt x="20" y="54"/>
                  <a:pt x="20" y="54"/>
                  <a:pt x="20" y="54"/>
                </a:cubicBezTo>
                <a:cubicBezTo>
                  <a:pt x="18" y="56"/>
                  <a:pt x="18" y="56"/>
                  <a:pt x="18" y="56"/>
                </a:cubicBezTo>
                <a:cubicBezTo>
                  <a:pt x="17" y="56"/>
                  <a:pt x="17" y="56"/>
                  <a:pt x="17" y="56"/>
                </a:cubicBezTo>
                <a:cubicBezTo>
                  <a:pt x="14" y="56"/>
                  <a:pt x="14" y="56"/>
                  <a:pt x="14" y="56"/>
                </a:cubicBezTo>
                <a:cubicBezTo>
                  <a:pt x="17" y="57"/>
                  <a:pt x="17" y="57"/>
                  <a:pt x="17" y="57"/>
                </a:cubicBezTo>
                <a:cubicBezTo>
                  <a:pt x="17" y="58"/>
                  <a:pt x="17" y="58"/>
                  <a:pt x="17" y="58"/>
                </a:cubicBezTo>
                <a:cubicBezTo>
                  <a:pt x="17" y="60"/>
                  <a:pt x="17" y="60"/>
                  <a:pt x="17" y="60"/>
                </a:cubicBezTo>
                <a:cubicBezTo>
                  <a:pt x="18" y="61"/>
                  <a:pt x="18" y="61"/>
                  <a:pt x="18" y="61"/>
                </a:cubicBezTo>
                <a:cubicBezTo>
                  <a:pt x="20" y="64"/>
                  <a:pt x="20" y="64"/>
                  <a:pt x="20" y="64"/>
                </a:cubicBezTo>
                <a:cubicBezTo>
                  <a:pt x="17" y="67"/>
                  <a:pt x="17" y="67"/>
                  <a:pt x="17" y="67"/>
                </a:cubicBezTo>
                <a:cubicBezTo>
                  <a:pt x="17" y="68"/>
                  <a:pt x="17" y="68"/>
                  <a:pt x="17" y="68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1"/>
                  <a:pt x="16" y="71"/>
                  <a:pt x="16" y="71"/>
                </a:cubicBezTo>
                <a:cubicBezTo>
                  <a:pt x="15" y="71"/>
                  <a:pt x="15" y="71"/>
                  <a:pt x="15" y="71"/>
                </a:cubicBezTo>
                <a:cubicBezTo>
                  <a:pt x="17" y="74"/>
                  <a:pt x="17" y="74"/>
                  <a:pt x="17" y="74"/>
                </a:cubicBezTo>
                <a:cubicBezTo>
                  <a:pt x="18" y="74"/>
                  <a:pt x="18" y="74"/>
                  <a:pt x="18" y="74"/>
                </a:cubicBezTo>
                <a:cubicBezTo>
                  <a:pt x="20" y="74"/>
                  <a:pt x="20" y="74"/>
                  <a:pt x="20" y="74"/>
                </a:cubicBezTo>
                <a:cubicBezTo>
                  <a:pt x="18" y="77"/>
                  <a:pt x="18" y="77"/>
                  <a:pt x="18" y="77"/>
                </a:cubicBezTo>
                <a:cubicBezTo>
                  <a:pt x="17" y="78"/>
                  <a:pt x="17" y="78"/>
                  <a:pt x="17" y="78"/>
                </a:cubicBezTo>
                <a:cubicBezTo>
                  <a:pt x="15" y="80"/>
                  <a:pt x="15" y="80"/>
                  <a:pt x="15" y="80"/>
                </a:cubicBezTo>
                <a:cubicBezTo>
                  <a:pt x="14" y="81"/>
                  <a:pt x="14" y="81"/>
                  <a:pt x="14" y="81"/>
                </a:cubicBezTo>
                <a:cubicBezTo>
                  <a:pt x="13" y="83"/>
                  <a:pt x="13" y="83"/>
                  <a:pt x="13" y="83"/>
                </a:cubicBezTo>
                <a:cubicBezTo>
                  <a:pt x="13" y="83"/>
                  <a:pt x="13" y="83"/>
                  <a:pt x="13" y="83"/>
                </a:cubicBezTo>
                <a:cubicBezTo>
                  <a:pt x="13" y="86"/>
                  <a:pt x="13" y="86"/>
                  <a:pt x="13" y="86"/>
                </a:cubicBezTo>
                <a:cubicBezTo>
                  <a:pt x="14" y="88"/>
                  <a:pt x="14" y="88"/>
                  <a:pt x="14" y="88"/>
                </a:cubicBezTo>
                <a:cubicBezTo>
                  <a:pt x="17" y="88"/>
                  <a:pt x="17" y="88"/>
                  <a:pt x="17" y="88"/>
                </a:cubicBezTo>
                <a:cubicBezTo>
                  <a:pt x="18" y="88"/>
                  <a:pt x="18" y="88"/>
                  <a:pt x="18" y="88"/>
                </a:cubicBezTo>
                <a:cubicBezTo>
                  <a:pt x="20" y="87"/>
                  <a:pt x="20" y="87"/>
                  <a:pt x="20" y="87"/>
                </a:cubicBezTo>
                <a:cubicBezTo>
                  <a:pt x="20" y="88"/>
                  <a:pt x="20" y="88"/>
                  <a:pt x="20" y="88"/>
                </a:cubicBezTo>
                <a:cubicBezTo>
                  <a:pt x="21" y="91"/>
                  <a:pt x="21" y="91"/>
                  <a:pt x="21" y="91"/>
                </a:cubicBezTo>
                <a:cubicBezTo>
                  <a:pt x="25" y="94"/>
                  <a:pt x="25" y="94"/>
                  <a:pt x="25" y="94"/>
                </a:cubicBezTo>
                <a:cubicBezTo>
                  <a:pt x="24" y="94"/>
                  <a:pt x="24" y="94"/>
                  <a:pt x="24" y="94"/>
                </a:cubicBezTo>
                <a:cubicBezTo>
                  <a:pt x="24" y="96"/>
                  <a:pt x="24" y="96"/>
                  <a:pt x="24" y="96"/>
                </a:cubicBezTo>
                <a:cubicBezTo>
                  <a:pt x="25" y="96"/>
                  <a:pt x="25" y="96"/>
                  <a:pt x="25" y="96"/>
                </a:cubicBezTo>
                <a:cubicBezTo>
                  <a:pt x="27" y="97"/>
                  <a:pt x="27" y="97"/>
                  <a:pt x="27" y="97"/>
                </a:cubicBezTo>
                <a:cubicBezTo>
                  <a:pt x="27" y="99"/>
                  <a:pt x="27" y="99"/>
                  <a:pt x="27" y="99"/>
                </a:cubicBezTo>
                <a:cubicBezTo>
                  <a:pt x="25" y="99"/>
                  <a:pt x="25" y="99"/>
                  <a:pt x="25" y="99"/>
                </a:cubicBezTo>
                <a:cubicBezTo>
                  <a:pt x="27" y="101"/>
                  <a:pt x="27" y="101"/>
                  <a:pt x="27" y="101"/>
                </a:cubicBezTo>
                <a:cubicBezTo>
                  <a:pt x="28" y="103"/>
                  <a:pt x="28" y="103"/>
                  <a:pt x="28" y="103"/>
                </a:cubicBezTo>
                <a:cubicBezTo>
                  <a:pt x="31" y="104"/>
                  <a:pt x="31" y="104"/>
                  <a:pt x="31" y="104"/>
                </a:cubicBezTo>
                <a:cubicBezTo>
                  <a:pt x="33" y="104"/>
                  <a:pt x="33" y="104"/>
                  <a:pt x="33" y="104"/>
                </a:cubicBezTo>
                <a:cubicBezTo>
                  <a:pt x="34" y="104"/>
                  <a:pt x="34" y="104"/>
                  <a:pt x="34" y="104"/>
                </a:cubicBezTo>
                <a:cubicBezTo>
                  <a:pt x="36" y="103"/>
                  <a:pt x="36" y="103"/>
                  <a:pt x="36" y="103"/>
                </a:cubicBezTo>
                <a:cubicBezTo>
                  <a:pt x="37" y="101"/>
                  <a:pt x="37" y="101"/>
                  <a:pt x="37" y="101"/>
                </a:cubicBezTo>
                <a:cubicBezTo>
                  <a:pt x="38" y="99"/>
                  <a:pt x="38" y="99"/>
                  <a:pt x="38" y="99"/>
                </a:cubicBezTo>
                <a:cubicBezTo>
                  <a:pt x="43" y="99"/>
                  <a:pt x="43" y="99"/>
                  <a:pt x="43" y="99"/>
                </a:cubicBezTo>
                <a:cubicBezTo>
                  <a:pt x="46" y="97"/>
                  <a:pt x="46" y="97"/>
                  <a:pt x="46" y="97"/>
                </a:cubicBezTo>
                <a:cubicBezTo>
                  <a:pt x="47" y="96"/>
                  <a:pt x="47" y="96"/>
                  <a:pt x="47" y="96"/>
                </a:cubicBezTo>
                <a:cubicBezTo>
                  <a:pt x="50" y="96"/>
                  <a:pt x="50" y="96"/>
                  <a:pt x="50" y="96"/>
                </a:cubicBezTo>
                <a:cubicBezTo>
                  <a:pt x="61" y="94"/>
                  <a:pt x="61" y="94"/>
                  <a:pt x="61" y="94"/>
                </a:cubicBezTo>
                <a:cubicBezTo>
                  <a:pt x="64" y="96"/>
                  <a:pt x="64" y="96"/>
                  <a:pt x="64" y="96"/>
                </a:cubicBezTo>
                <a:cubicBezTo>
                  <a:pt x="67" y="94"/>
                  <a:pt x="67" y="94"/>
                  <a:pt x="67" y="94"/>
                </a:cubicBezTo>
                <a:cubicBezTo>
                  <a:pt x="68" y="94"/>
                  <a:pt x="68" y="94"/>
                  <a:pt x="68" y="94"/>
                </a:cubicBezTo>
                <a:cubicBezTo>
                  <a:pt x="71" y="94"/>
                  <a:pt x="71" y="94"/>
                  <a:pt x="71" y="94"/>
                </a:cubicBezTo>
                <a:cubicBezTo>
                  <a:pt x="73" y="94"/>
                  <a:pt x="73" y="94"/>
                  <a:pt x="73" y="94"/>
                </a:cubicBezTo>
                <a:cubicBezTo>
                  <a:pt x="74" y="93"/>
                  <a:pt x="74" y="93"/>
                  <a:pt x="74" y="93"/>
                </a:cubicBezTo>
                <a:cubicBezTo>
                  <a:pt x="76" y="90"/>
                  <a:pt x="76" y="90"/>
                  <a:pt x="76" y="90"/>
                </a:cubicBezTo>
                <a:cubicBezTo>
                  <a:pt x="79" y="86"/>
                  <a:pt x="79" y="86"/>
                  <a:pt x="79" y="86"/>
                </a:cubicBezTo>
                <a:cubicBezTo>
                  <a:pt x="83" y="84"/>
                  <a:pt x="83" y="84"/>
                  <a:pt x="83" y="84"/>
                </a:cubicBezTo>
                <a:cubicBezTo>
                  <a:pt x="87" y="84"/>
                  <a:pt x="87" y="84"/>
                  <a:pt x="87" y="84"/>
                </a:cubicBezTo>
                <a:cubicBezTo>
                  <a:pt x="89" y="83"/>
                  <a:pt x="89" y="83"/>
                  <a:pt x="89" y="83"/>
                </a:cubicBezTo>
                <a:cubicBezTo>
                  <a:pt x="89" y="81"/>
                  <a:pt x="89" y="81"/>
                  <a:pt x="89" y="81"/>
                </a:cubicBezTo>
                <a:cubicBezTo>
                  <a:pt x="90" y="78"/>
                  <a:pt x="90" y="78"/>
                  <a:pt x="90" y="78"/>
                </a:cubicBezTo>
                <a:cubicBezTo>
                  <a:pt x="91" y="74"/>
                  <a:pt x="91" y="74"/>
                  <a:pt x="91" y="74"/>
                </a:cubicBezTo>
                <a:cubicBezTo>
                  <a:pt x="97" y="70"/>
                  <a:pt x="97" y="70"/>
                  <a:pt x="97" y="70"/>
                </a:cubicBezTo>
                <a:cubicBezTo>
                  <a:pt x="99" y="68"/>
                  <a:pt x="99" y="68"/>
                  <a:pt x="99" y="68"/>
                </a:cubicBezTo>
                <a:cubicBezTo>
                  <a:pt x="100" y="67"/>
                  <a:pt x="100" y="67"/>
                  <a:pt x="100" y="67"/>
                </a:cubicBezTo>
                <a:cubicBezTo>
                  <a:pt x="97" y="64"/>
                  <a:pt x="97" y="64"/>
                  <a:pt x="97" y="64"/>
                </a:cubicBezTo>
                <a:cubicBezTo>
                  <a:pt x="96" y="61"/>
                  <a:pt x="96" y="61"/>
                  <a:pt x="96" y="61"/>
                </a:cubicBezTo>
                <a:cubicBezTo>
                  <a:pt x="96" y="57"/>
                  <a:pt x="96" y="57"/>
                  <a:pt x="96" y="57"/>
                </a:cubicBezTo>
                <a:cubicBezTo>
                  <a:pt x="97" y="53"/>
                  <a:pt x="97" y="53"/>
                  <a:pt x="97" y="53"/>
                </a:cubicBezTo>
                <a:cubicBezTo>
                  <a:pt x="100" y="50"/>
                  <a:pt x="100" y="50"/>
                  <a:pt x="100" y="50"/>
                </a:cubicBezTo>
                <a:cubicBezTo>
                  <a:pt x="103" y="47"/>
                  <a:pt x="103" y="47"/>
                  <a:pt x="103" y="47"/>
                </a:cubicBezTo>
                <a:cubicBezTo>
                  <a:pt x="106" y="43"/>
                  <a:pt x="106" y="43"/>
                  <a:pt x="106" y="43"/>
                </a:cubicBezTo>
                <a:cubicBezTo>
                  <a:pt x="107" y="41"/>
                  <a:pt x="107" y="41"/>
                  <a:pt x="107" y="41"/>
                </a:cubicBezTo>
                <a:cubicBezTo>
                  <a:pt x="109" y="41"/>
                  <a:pt x="109" y="41"/>
                  <a:pt x="109" y="41"/>
                </a:cubicBezTo>
                <a:cubicBezTo>
                  <a:pt x="107" y="40"/>
                  <a:pt x="107" y="40"/>
                  <a:pt x="107" y="40"/>
                </a:cubicBezTo>
                <a:cubicBezTo>
                  <a:pt x="112" y="37"/>
                  <a:pt x="112" y="37"/>
                  <a:pt x="112" y="37"/>
                </a:cubicBezTo>
                <a:cubicBezTo>
                  <a:pt x="117" y="34"/>
                  <a:pt x="117" y="34"/>
                  <a:pt x="117" y="34"/>
                </a:cubicBezTo>
                <a:cubicBezTo>
                  <a:pt x="123" y="33"/>
                  <a:pt x="123" y="33"/>
                  <a:pt x="123" y="33"/>
                </a:cubicBezTo>
                <a:cubicBezTo>
                  <a:pt x="126" y="30"/>
                  <a:pt x="126" y="30"/>
                  <a:pt x="126" y="30"/>
                </a:cubicBezTo>
                <a:lnTo>
                  <a:pt x="132" y="28"/>
                </a:lnTo>
                <a:close/>
                <a:moveTo>
                  <a:pt x="25" y="94"/>
                </a:moveTo>
                <a:cubicBezTo>
                  <a:pt x="25" y="93"/>
                  <a:pt x="25" y="93"/>
                  <a:pt x="25" y="93"/>
                </a:cubicBezTo>
                <a:cubicBezTo>
                  <a:pt x="27" y="93"/>
                  <a:pt x="27" y="93"/>
                  <a:pt x="27" y="93"/>
                </a:cubicBezTo>
                <a:lnTo>
                  <a:pt x="25" y="94"/>
                </a:lnTo>
                <a:close/>
                <a:moveTo>
                  <a:pt x="133" y="53"/>
                </a:moveTo>
                <a:cubicBezTo>
                  <a:pt x="134" y="51"/>
                  <a:pt x="134" y="51"/>
                  <a:pt x="134" y="51"/>
                </a:cubicBezTo>
                <a:cubicBezTo>
                  <a:pt x="130" y="53"/>
                  <a:pt x="130" y="53"/>
                  <a:pt x="130" y="53"/>
                </a:cubicBezTo>
                <a:cubicBezTo>
                  <a:pt x="127" y="54"/>
                  <a:pt x="127" y="54"/>
                  <a:pt x="127" y="54"/>
                </a:cubicBezTo>
                <a:cubicBezTo>
                  <a:pt x="126" y="57"/>
                  <a:pt x="126" y="57"/>
                  <a:pt x="126" y="57"/>
                </a:cubicBezTo>
                <a:cubicBezTo>
                  <a:pt x="129" y="57"/>
                  <a:pt x="129" y="57"/>
                  <a:pt x="129" y="57"/>
                </a:cubicBezTo>
                <a:cubicBezTo>
                  <a:pt x="129" y="58"/>
                  <a:pt x="129" y="58"/>
                  <a:pt x="129" y="58"/>
                </a:cubicBezTo>
                <a:cubicBezTo>
                  <a:pt x="130" y="60"/>
                  <a:pt x="130" y="60"/>
                  <a:pt x="130" y="60"/>
                </a:cubicBezTo>
                <a:cubicBezTo>
                  <a:pt x="133" y="60"/>
                  <a:pt x="133" y="60"/>
                  <a:pt x="133" y="60"/>
                </a:cubicBezTo>
                <a:cubicBezTo>
                  <a:pt x="134" y="58"/>
                  <a:pt x="134" y="58"/>
                  <a:pt x="134" y="58"/>
                </a:cubicBezTo>
                <a:cubicBezTo>
                  <a:pt x="136" y="56"/>
                  <a:pt x="136" y="56"/>
                  <a:pt x="136" y="56"/>
                </a:cubicBezTo>
                <a:cubicBezTo>
                  <a:pt x="137" y="56"/>
                  <a:pt x="137" y="56"/>
                  <a:pt x="137" y="56"/>
                </a:cubicBezTo>
                <a:cubicBezTo>
                  <a:pt x="137" y="54"/>
                  <a:pt x="137" y="54"/>
                  <a:pt x="137" y="54"/>
                </a:cubicBezTo>
                <a:cubicBezTo>
                  <a:pt x="134" y="54"/>
                  <a:pt x="134" y="54"/>
                  <a:pt x="134" y="54"/>
                </a:cubicBezTo>
                <a:lnTo>
                  <a:pt x="133" y="53"/>
                </a:lnTo>
                <a:close/>
                <a:moveTo>
                  <a:pt x="115" y="64"/>
                </a:moveTo>
                <a:cubicBezTo>
                  <a:pt x="115" y="66"/>
                  <a:pt x="115" y="66"/>
                  <a:pt x="115" y="66"/>
                </a:cubicBezTo>
                <a:cubicBezTo>
                  <a:pt x="116" y="66"/>
                  <a:pt x="116" y="66"/>
                  <a:pt x="116" y="66"/>
                </a:cubicBezTo>
                <a:cubicBezTo>
                  <a:pt x="118" y="65"/>
                  <a:pt x="118" y="65"/>
                  <a:pt x="118" y="65"/>
                </a:cubicBezTo>
                <a:cubicBezTo>
                  <a:pt x="118" y="63"/>
                  <a:pt x="118" y="63"/>
                  <a:pt x="118" y="63"/>
                </a:cubicBezTo>
                <a:cubicBezTo>
                  <a:pt x="117" y="64"/>
                  <a:pt x="117" y="64"/>
                  <a:pt x="117" y="64"/>
                </a:cubicBezTo>
                <a:cubicBezTo>
                  <a:pt x="115" y="64"/>
                  <a:pt x="115" y="64"/>
                  <a:pt x="115" y="64"/>
                </a:cubicBezTo>
                <a:close/>
                <a:moveTo>
                  <a:pt x="143" y="51"/>
                </a:moveTo>
                <a:cubicBezTo>
                  <a:pt x="141" y="51"/>
                  <a:pt x="141" y="51"/>
                  <a:pt x="141" y="51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2" y="53"/>
                  <a:pt x="142" y="53"/>
                  <a:pt x="142" y="53"/>
                </a:cubicBezTo>
                <a:cubicBezTo>
                  <a:pt x="143" y="54"/>
                  <a:pt x="143" y="54"/>
                  <a:pt x="143" y="54"/>
                </a:cubicBezTo>
                <a:cubicBezTo>
                  <a:pt x="144" y="54"/>
                  <a:pt x="144" y="54"/>
                  <a:pt x="144" y="54"/>
                </a:cubicBezTo>
                <a:cubicBezTo>
                  <a:pt x="144" y="52"/>
                  <a:pt x="144" y="52"/>
                  <a:pt x="144" y="52"/>
                </a:cubicBezTo>
                <a:cubicBezTo>
                  <a:pt x="143" y="51"/>
                  <a:pt x="143" y="51"/>
                  <a:pt x="143" y="51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44" name="Freeform 174"/>
          <p:cNvSpPr>
            <a:spLocks noEditPoints="1"/>
          </p:cNvSpPr>
          <p:nvPr/>
        </p:nvSpPr>
        <p:spPr bwMode="auto">
          <a:xfrm>
            <a:off x="6265768" y="5476218"/>
            <a:ext cx="972882" cy="1094006"/>
          </a:xfrm>
          <a:custGeom>
            <a:avLst/>
            <a:gdLst>
              <a:gd name="T0" fmla="*/ 64 w 114"/>
              <a:gd name="T1" fmla="*/ 62 h 123"/>
              <a:gd name="T2" fmla="*/ 66 w 114"/>
              <a:gd name="T3" fmla="*/ 58 h 123"/>
              <a:gd name="T4" fmla="*/ 50 w 114"/>
              <a:gd name="T5" fmla="*/ 49 h 123"/>
              <a:gd name="T6" fmla="*/ 52 w 114"/>
              <a:gd name="T7" fmla="*/ 53 h 123"/>
              <a:gd name="T8" fmla="*/ 56 w 114"/>
              <a:gd name="T9" fmla="*/ 32 h 123"/>
              <a:gd name="T10" fmla="*/ 54 w 114"/>
              <a:gd name="T11" fmla="*/ 32 h 123"/>
              <a:gd name="T12" fmla="*/ 54 w 114"/>
              <a:gd name="T13" fmla="*/ 68 h 123"/>
              <a:gd name="T14" fmla="*/ 60 w 114"/>
              <a:gd name="T15" fmla="*/ 62 h 123"/>
              <a:gd name="T16" fmla="*/ 41 w 114"/>
              <a:gd name="T17" fmla="*/ 52 h 123"/>
              <a:gd name="T18" fmla="*/ 46 w 114"/>
              <a:gd name="T19" fmla="*/ 44 h 123"/>
              <a:gd name="T20" fmla="*/ 49 w 114"/>
              <a:gd name="T21" fmla="*/ 41 h 123"/>
              <a:gd name="T22" fmla="*/ 45 w 114"/>
              <a:gd name="T23" fmla="*/ 23 h 123"/>
              <a:gd name="T24" fmla="*/ 56 w 114"/>
              <a:gd name="T25" fmla="*/ 31 h 123"/>
              <a:gd name="T26" fmla="*/ 62 w 114"/>
              <a:gd name="T27" fmla="*/ 27 h 123"/>
              <a:gd name="T28" fmla="*/ 58 w 114"/>
              <a:gd name="T29" fmla="*/ 21 h 123"/>
              <a:gd name="T30" fmla="*/ 66 w 114"/>
              <a:gd name="T31" fmla="*/ 15 h 123"/>
              <a:gd name="T32" fmla="*/ 85 w 114"/>
              <a:gd name="T33" fmla="*/ 15 h 123"/>
              <a:gd name="T34" fmla="*/ 94 w 114"/>
              <a:gd name="T35" fmla="*/ 9 h 123"/>
              <a:gd name="T36" fmla="*/ 94 w 114"/>
              <a:gd name="T37" fmla="*/ 1 h 123"/>
              <a:gd name="T38" fmla="*/ 90 w 114"/>
              <a:gd name="T39" fmla="*/ 4 h 123"/>
              <a:gd name="T40" fmla="*/ 77 w 114"/>
              <a:gd name="T41" fmla="*/ 8 h 123"/>
              <a:gd name="T42" fmla="*/ 66 w 114"/>
              <a:gd name="T43" fmla="*/ 4 h 123"/>
              <a:gd name="T44" fmla="*/ 46 w 114"/>
              <a:gd name="T45" fmla="*/ 8 h 123"/>
              <a:gd name="T46" fmla="*/ 32 w 114"/>
              <a:gd name="T47" fmla="*/ 11 h 123"/>
              <a:gd name="T48" fmla="*/ 16 w 114"/>
              <a:gd name="T49" fmla="*/ 19 h 123"/>
              <a:gd name="T50" fmla="*/ 6 w 114"/>
              <a:gd name="T51" fmla="*/ 33 h 123"/>
              <a:gd name="T52" fmla="*/ 3 w 114"/>
              <a:gd name="T53" fmla="*/ 39 h 123"/>
              <a:gd name="T54" fmla="*/ 16 w 114"/>
              <a:gd name="T55" fmla="*/ 48 h 123"/>
              <a:gd name="T56" fmla="*/ 14 w 114"/>
              <a:gd name="T57" fmla="*/ 53 h 123"/>
              <a:gd name="T58" fmla="*/ 25 w 114"/>
              <a:gd name="T59" fmla="*/ 61 h 123"/>
              <a:gd name="T60" fmla="*/ 42 w 114"/>
              <a:gd name="T61" fmla="*/ 61 h 123"/>
              <a:gd name="T62" fmla="*/ 45 w 114"/>
              <a:gd name="T63" fmla="*/ 68 h 123"/>
              <a:gd name="T64" fmla="*/ 28 w 114"/>
              <a:gd name="T65" fmla="*/ 62 h 123"/>
              <a:gd name="T66" fmla="*/ 28 w 114"/>
              <a:gd name="T67" fmla="*/ 78 h 123"/>
              <a:gd name="T68" fmla="*/ 33 w 114"/>
              <a:gd name="T69" fmla="*/ 88 h 123"/>
              <a:gd name="T70" fmla="*/ 41 w 114"/>
              <a:gd name="T71" fmla="*/ 96 h 123"/>
              <a:gd name="T72" fmla="*/ 49 w 114"/>
              <a:gd name="T73" fmla="*/ 88 h 123"/>
              <a:gd name="T74" fmla="*/ 50 w 114"/>
              <a:gd name="T75" fmla="*/ 80 h 123"/>
              <a:gd name="T76" fmla="*/ 50 w 114"/>
              <a:gd name="T77" fmla="*/ 72 h 123"/>
              <a:gd name="T78" fmla="*/ 50 w 114"/>
              <a:gd name="T79" fmla="*/ 68 h 123"/>
              <a:gd name="T80" fmla="*/ 90 w 114"/>
              <a:gd name="T81" fmla="*/ 118 h 123"/>
              <a:gd name="T82" fmla="*/ 72 w 114"/>
              <a:gd name="T83" fmla="*/ 116 h 123"/>
              <a:gd name="T84" fmla="*/ 60 w 114"/>
              <a:gd name="T85" fmla="*/ 112 h 123"/>
              <a:gd name="T86" fmla="*/ 77 w 114"/>
              <a:gd name="T87" fmla="*/ 122 h 123"/>
              <a:gd name="T88" fmla="*/ 98 w 114"/>
              <a:gd name="T89" fmla="*/ 118 h 123"/>
              <a:gd name="T90" fmla="*/ 94 w 114"/>
              <a:gd name="T91" fmla="*/ 118 h 123"/>
              <a:gd name="T92" fmla="*/ 95 w 114"/>
              <a:gd name="T93" fmla="*/ 61 h 123"/>
              <a:gd name="T94" fmla="*/ 99 w 114"/>
              <a:gd name="T95" fmla="*/ 57 h 123"/>
              <a:gd name="T96" fmla="*/ 84 w 114"/>
              <a:gd name="T97" fmla="*/ 64 h 123"/>
              <a:gd name="T98" fmla="*/ 84 w 114"/>
              <a:gd name="T99" fmla="*/ 61 h 123"/>
              <a:gd name="T100" fmla="*/ 84 w 114"/>
              <a:gd name="T101" fmla="*/ 64 h 123"/>
              <a:gd name="T102" fmla="*/ 107 w 114"/>
              <a:gd name="T103" fmla="*/ 102 h 123"/>
              <a:gd name="T104" fmla="*/ 110 w 114"/>
              <a:gd name="T105" fmla="*/ 96 h 123"/>
              <a:gd name="T106" fmla="*/ 110 w 114"/>
              <a:gd name="T107" fmla="*/ 96 h 123"/>
              <a:gd name="T108" fmla="*/ 5 w 114"/>
              <a:gd name="T109" fmla="*/ 44 h 123"/>
              <a:gd name="T110" fmla="*/ 1 w 114"/>
              <a:gd name="T111" fmla="*/ 39 h 123"/>
              <a:gd name="T112" fmla="*/ 13 w 114"/>
              <a:gd name="T113" fmla="*/ 68 h 123"/>
              <a:gd name="T114" fmla="*/ 9 w 114"/>
              <a:gd name="T115" fmla="*/ 64 h 123"/>
              <a:gd name="T116" fmla="*/ 78 w 114"/>
              <a:gd name="T117" fmla="*/ 82 h 123"/>
              <a:gd name="T118" fmla="*/ 77 w 114"/>
              <a:gd name="T119" fmla="*/ 86 h 123"/>
              <a:gd name="T120" fmla="*/ 74 w 114"/>
              <a:gd name="T121" fmla="*/ 36 h 123"/>
              <a:gd name="T122" fmla="*/ 72 w 114"/>
              <a:gd name="T123" fmla="*/ 37 h 123"/>
              <a:gd name="T124" fmla="*/ 74 w 114"/>
              <a:gd name="T125" fmla="*/ 36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14" h="123">
                <a:moveTo>
                  <a:pt x="52" y="53"/>
                </a:moveTo>
                <a:lnTo>
                  <a:pt x="54" y="57"/>
                </a:lnTo>
                <a:lnTo>
                  <a:pt x="56" y="58"/>
                </a:lnTo>
                <a:lnTo>
                  <a:pt x="58" y="61"/>
                </a:lnTo>
                <a:lnTo>
                  <a:pt x="62" y="61"/>
                </a:lnTo>
                <a:lnTo>
                  <a:pt x="64" y="62"/>
                </a:lnTo>
                <a:lnTo>
                  <a:pt x="68" y="66"/>
                </a:lnTo>
                <a:lnTo>
                  <a:pt x="69" y="66"/>
                </a:lnTo>
                <a:lnTo>
                  <a:pt x="72" y="66"/>
                </a:lnTo>
                <a:lnTo>
                  <a:pt x="68" y="65"/>
                </a:lnTo>
                <a:lnTo>
                  <a:pt x="66" y="62"/>
                </a:lnTo>
                <a:lnTo>
                  <a:pt x="66" y="58"/>
                </a:lnTo>
                <a:lnTo>
                  <a:pt x="64" y="57"/>
                </a:lnTo>
                <a:lnTo>
                  <a:pt x="62" y="54"/>
                </a:lnTo>
                <a:lnTo>
                  <a:pt x="58" y="54"/>
                </a:lnTo>
                <a:lnTo>
                  <a:pt x="54" y="53"/>
                </a:lnTo>
                <a:lnTo>
                  <a:pt x="52" y="49"/>
                </a:lnTo>
                <a:lnTo>
                  <a:pt x="50" y="49"/>
                </a:lnTo>
                <a:lnTo>
                  <a:pt x="49" y="49"/>
                </a:lnTo>
                <a:lnTo>
                  <a:pt x="45" y="53"/>
                </a:lnTo>
                <a:lnTo>
                  <a:pt x="49" y="52"/>
                </a:lnTo>
                <a:lnTo>
                  <a:pt x="52" y="53"/>
                </a:lnTo>
                <a:lnTo>
                  <a:pt x="52" y="53"/>
                </a:lnTo>
                <a:lnTo>
                  <a:pt x="52" y="53"/>
                </a:lnTo>
                <a:lnTo>
                  <a:pt x="52" y="53"/>
                </a:lnTo>
                <a:lnTo>
                  <a:pt x="52" y="53"/>
                </a:lnTo>
                <a:lnTo>
                  <a:pt x="52" y="53"/>
                </a:lnTo>
                <a:lnTo>
                  <a:pt x="52" y="53"/>
                </a:lnTo>
                <a:close/>
                <a:moveTo>
                  <a:pt x="54" y="32"/>
                </a:moveTo>
                <a:lnTo>
                  <a:pt x="56" y="32"/>
                </a:lnTo>
                <a:lnTo>
                  <a:pt x="54" y="31"/>
                </a:lnTo>
                <a:lnTo>
                  <a:pt x="50" y="28"/>
                </a:lnTo>
                <a:lnTo>
                  <a:pt x="52" y="32"/>
                </a:lnTo>
                <a:lnTo>
                  <a:pt x="54" y="32"/>
                </a:lnTo>
                <a:lnTo>
                  <a:pt x="54" y="32"/>
                </a:lnTo>
                <a:lnTo>
                  <a:pt x="54" y="32"/>
                </a:lnTo>
                <a:lnTo>
                  <a:pt x="54" y="32"/>
                </a:lnTo>
                <a:lnTo>
                  <a:pt x="54" y="32"/>
                </a:lnTo>
                <a:lnTo>
                  <a:pt x="54" y="32"/>
                </a:lnTo>
                <a:lnTo>
                  <a:pt x="54" y="32"/>
                </a:lnTo>
                <a:close/>
                <a:moveTo>
                  <a:pt x="50" y="68"/>
                </a:moveTo>
                <a:lnTo>
                  <a:pt x="54" y="68"/>
                </a:lnTo>
                <a:lnTo>
                  <a:pt x="60" y="70"/>
                </a:lnTo>
                <a:lnTo>
                  <a:pt x="64" y="74"/>
                </a:lnTo>
                <a:lnTo>
                  <a:pt x="64" y="70"/>
                </a:lnTo>
                <a:lnTo>
                  <a:pt x="62" y="66"/>
                </a:lnTo>
                <a:lnTo>
                  <a:pt x="62" y="65"/>
                </a:lnTo>
                <a:lnTo>
                  <a:pt x="60" y="62"/>
                </a:lnTo>
                <a:lnTo>
                  <a:pt x="52" y="57"/>
                </a:lnTo>
                <a:lnTo>
                  <a:pt x="50" y="57"/>
                </a:lnTo>
                <a:lnTo>
                  <a:pt x="50" y="54"/>
                </a:lnTo>
                <a:lnTo>
                  <a:pt x="49" y="54"/>
                </a:lnTo>
                <a:lnTo>
                  <a:pt x="45" y="53"/>
                </a:lnTo>
                <a:lnTo>
                  <a:pt x="41" y="52"/>
                </a:lnTo>
                <a:lnTo>
                  <a:pt x="45" y="52"/>
                </a:lnTo>
                <a:lnTo>
                  <a:pt x="46" y="49"/>
                </a:lnTo>
                <a:lnTo>
                  <a:pt x="45" y="48"/>
                </a:lnTo>
                <a:lnTo>
                  <a:pt x="45" y="45"/>
                </a:lnTo>
                <a:lnTo>
                  <a:pt x="45" y="44"/>
                </a:lnTo>
                <a:lnTo>
                  <a:pt x="46" y="44"/>
                </a:lnTo>
                <a:lnTo>
                  <a:pt x="49" y="44"/>
                </a:lnTo>
                <a:lnTo>
                  <a:pt x="49" y="45"/>
                </a:lnTo>
                <a:lnTo>
                  <a:pt x="49" y="48"/>
                </a:lnTo>
                <a:lnTo>
                  <a:pt x="50" y="48"/>
                </a:lnTo>
                <a:lnTo>
                  <a:pt x="50" y="45"/>
                </a:lnTo>
                <a:lnTo>
                  <a:pt x="49" y="41"/>
                </a:lnTo>
                <a:lnTo>
                  <a:pt x="42" y="35"/>
                </a:lnTo>
                <a:lnTo>
                  <a:pt x="41" y="31"/>
                </a:lnTo>
                <a:lnTo>
                  <a:pt x="38" y="27"/>
                </a:lnTo>
                <a:lnTo>
                  <a:pt x="41" y="23"/>
                </a:lnTo>
                <a:lnTo>
                  <a:pt x="45" y="21"/>
                </a:lnTo>
                <a:lnTo>
                  <a:pt x="45" y="23"/>
                </a:lnTo>
                <a:lnTo>
                  <a:pt x="42" y="23"/>
                </a:lnTo>
                <a:lnTo>
                  <a:pt x="46" y="24"/>
                </a:lnTo>
                <a:lnTo>
                  <a:pt x="50" y="28"/>
                </a:lnTo>
                <a:lnTo>
                  <a:pt x="50" y="27"/>
                </a:lnTo>
                <a:lnTo>
                  <a:pt x="52" y="27"/>
                </a:lnTo>
                <a:lnTo>
                  <a:pt x="56" y="31"/>
                </a:lnTo>
                <a:lnTo>
                  <a:pt x="58" y="31"/>
                </a:lnTo>
                <a:lnTo>
                  <a:pt x="60" y="31"/>
                </a:lnTo>
                <a:lnTo>
                  <a:pt x="56" y="27"/>
                </a:lnTo>
                <a:lnTo>
                  <a:pt x="56" y="24"/>
                </a:lnTo>
                <a:lnTo>
                  <a:pt x="58" y="24"/>
                </a:lnTo>
                <a:lnTo>
                  <a:pt x="62" y="27"/>
                </a:lnTo>
                <a:lnTo>
                  <a:pt x="64" y="28"/>
                </a:lnTo>
                <a:lnTo>
                  <a:pt x="66" y="28"/>
                </a:lnTo>
                <a:lnTo>
                  <a:pt x="64" y="24"/>
                </a:lnTo>
                <a:lnTo>
                  <a:pt x="60" y="23"/>
                </a:lnTo>
                <a:lnTo>
                  <a:pt x="58" y="23"/>
                </a:lnTo>
                <a:lnTo>
                  <a:pt x="58" y="21"/>
                </a:lnTo>
                <a:lnTo>
                  <a:pt x="56" y="21"/>
                </a:lnTo>
                <a:lnTo>
                  <a:pt x="56" y="17"/>
                </a:lnTo>
                <a:lnTo>
                  <a:pt x="58" y="17"/>
                </a:lnTo>
                <a:lnTo>
                  <a:pt x="62" y="19"/>
                </a:lnTo>
                <a:lnTo>
                  <a:pt x="62" y="17"/>
                </a:lnTo>
                <a:lnTo>
                  <a:pt x="66" y="15"/>
                </a:lnTo>
                <a:lnTo>
                  <a:pt x="68" y="15"/>
                </a:lnTo>
                <a:lnTo>
                  <a:pt x="69" y="15"/>
                </a:lnTo>
                <a:lnTo>
                  <a:pt x="72" y="15"/>
                </a:lnTo>
                <a:lnTo>
                  <a:pt x="76" y="13"/>
                </a:lnTo>
                <a:lnTo>
                  <a:pt x="77" y="15"/>
                </a:lnTo>
                <a:lnTo>
                  <a:pt x="85" y="15"/>
                </a:lnTo>
                <a:lnTo>
                  <a:pt x="89" y="17"/>
                </a:lnTo>
                <a:lnTo>
                  <a:pt x="90" y="19"/>
                </a:lnTo>
                <a:lnTo>
                  <a:pt x="93" y="15"/>
                </a:lnTo>
                <a:lnTo>
                  <a:pt x="94" y="13"/>
                </a:lnTo>
                <a:lnTo>
                  <a:pt x="94" y="13"/>
                </a:lnTo>
                <a:lnTo>
                  <a:pt x="94" y="9"/>
                </a:lnTo>
                <a:lnTo>
                  <a:pt x="94" y="8"/>
                </a:lnTo>
                <a:lnTo>
                  <a:pt x="95" y="8"/>
                </a:lnTo>
                <a:lnTo>
                  <a:pt x="98" y="5"/>
                </a:lnTo>
                <a:lnTo>
                  <a:pt x="95" y="4"/>
                </a:lnTo>
                <a:lnTo>
                  <a:pt x="95" y="1"/>
                </a:lnTo>
                <a:lnTo>
                  <a:pt x="94" y="1"/>
                </a:lnTo>
                <a:lnTo>
                  <a:pt x="93" y="0"/>
                </a:lnTo>
                <a:lnTo>
                  <a:pt x="90" y="0"/>
                </a:lnTo>
                <a:lnTo>
                  <a:pt x="89" y="0"/>
                </a:lnTo>
                <a:lnTo>
                  <a:pt x="89" y="1"/>
                </a:lnTo>
                <a:lnTo>
                  <a:pt x="90" y="1"/>
                </a:lnTo>
                <a:lnTo>
                  <a:pt x="90" y="4"/>
                </a:lnTo>
                <a:lnTo>
                  <a:pt x="90" y="5"/>
                </a:lnTo>
                <a:lnTo>
                  <a:pt x="89" y="8"/>
                </a:lnTo>
                <a:lnTo>
                  <a:pt x="86" y="8"/>
                </a:lnTo>
                <a:lnTo>
                  <a:pt x="85" y="8"/>
                </a:lnTo>
                <a:lnTo>
                  <a:pt x="80" y="8"/>
                </a:lnTo>
                <a:lnTo>
                  <a:pt x="77" y="8"/>
                </a:lnTo>
                <a:lnTo>
                  <a:pt x="76" y="8"/>
                </a:lnTo>
                <a:lnTo>
                  <a:pt x="73" y="5"/>
                </a:lnTo>
                <a:lnTo>
                  <a:pt x="70" y="7"/>
                </a:lnTo>
                <a:lnTo>
                  <a:pt x="69" y="8"/>
                </a:lnTo>
                <a:lnTo>
                  <a:pt x="68" y="4"/>
                </a:lnTo>
                <a:lnTo>
                  <a:pt x="66" y="4"/>
                </a:lnTo>
                <a:lnTo>
                  <a:pt x="64" y="4"/>
                </a:lnTo>
                <a:lnTo>
                  <a:pt x="62" y="4"/>
                </a:lnTo>
                <a:lnTo>
                  <a:pt x="58" y="5"/>
                </a:lnTo>
                <a:lnTo>
                  <a:pt x="54" y="8"/>
                </a:lnTo>
                <a:lnTo>
                  <a:pt x="50" y="8"/>
                </a:lnTo>
                <a:lnTo>
                  <a:pt x="46" y="8"/>
                </a:lnTo>
                <a:lnTo>
                  <a:pt x="45" y="8"/>
                </a:lnTo>
                <a:lnTo>
                  <a:pt x="42" y="8"/>
                </a:lnTo>
                <a:lnTo>
                  <a:pt x="41" y="8"/>
                </a:lnTo>
                <a:lnTo>
                  <a:pt x="38" y="9"/>
                </a:lnTo>
                <a:lnTo>
                  <a:pt x="36" y="9"/>
                </a:lnTo>
                <a:lnTo>
                  <a:pt x="32" y="11"/>
                </a:lnTo>
                <a:lnTo>
                  <a:pt x="25" y="13"/>
                </a:lnTo>
                <a:lnTo>
                  <a:pt x="20" y="15"/>
                </a:lnTo>
                <a:lnTo>
                  <a:pt x="18" y="15"/>
                </a:lnTo>
                <a:lnTo>
                  <a:pt x="14" y="15"/>
                </a:lnTo>
                <a:lnTo>
                  <a:pt x="16" y="17"/>
                </a:lnTo>
                <a:lnTo>
                  <a:pt x="16" y="19"/>
                </a:lnTo>
                <a:lnTo>
                  <a:pt x="16" y="21"/>
                </a:lnTo>
                <a:lnTo>
                  <a:pt x="14" y="23"/>
                </a:lnTo>
                <a:lnTo>
                  <a:pt x="12" y="24"/>
                </a:lnTo>
                <a:lnTo>
                  <a:pt x="9" y="31"/>
                </a:lnTo>
                <a:lnTo>
                  <a:pt x="6" y="32"/>
                </a:lnTo>
                <a:lnTo>
                  <a:pt x="6" y="33"/>
                </a:lnTo>
                <a:lnTo>
                  <a:pt x="6" y="35"/>
                </a:lnTo>
                <a:lnTo>
                  <a:pt x="6" y="36"/>
                </a:lnTo>
                <a:lnTo>
                  <a:pt x="5" y="39"/>
                </a:lnTo>
                <a:lnTo>
                  <a:pt x="3" y="37"/>
                </a:lnTo>
                <a:lnTo>
                  <a:pt x="1" y="39"/>
                </a:lnTo>
                <a:lnTo>
                  <a:pt x="3" y="39"/>
                </a:lnTo>
                <a:lnTo>
                  <a:pt x="5" y="40"/>
                </a:lnTo>
                <a:lnTo>
                  <a:pt x="6" y="44"/>
                </a:lnTo>
                <a:lnTo>
                  <a:pt x="10" y="45"/>
                </a:lnTo>
                <a:lnTo>
                  <a:pt x="12" y="49"/>
                </a:lnTo>
                <a:lnTo>
                  <a:pt x="14" y="49"/>
                </a:lnTo>
                <a:lnTo>
                  <a:pt x="16" y="48"/>
                </a:lnTo>
                <a:lnTo>
                  <a:pt x="18" y="49"/>
                </a:lnTo>
                <a:lnTo>
                  <a:pt x="20" y="49"/>
                </a:lnTo>
                <a:lnTo>
                  <a:pt x="18" y="52"/>
                </a:lnTo>
                <a:lnTo>
                  <a:pt x="14" y="49"/>
                </a:lnTo>
                <a:lnTo>
                  <a:pt x="12" y="52"/>
                </a:lnTo>
                <a:lnTo>
                  <a:pt x="14" y="53"/>
                </a:lnTo>
                <a:lnTo>
                  <a:pt x="16" y="54"/>
                </a:lnTo>
                <a:lnTo>
                  <a:pt x="18" y="58"/>
                </a:lnTo>
                <a:lnTo>
                  <a:pt x="20" y="62"/>
                </a:lnTo>
                <a:lnTo>
                  <a:pt x="22" y="58"/>
                </a:lnTo>
                <a:lnTo>
                  <a:pt x="24" y="61"/>
                </a:lnTo>
                <a:lnTo>
                  <a:pt x="25" y="61"/>
                </a:lnTo>
                <a:lnTo>
                  <a:pt x="32" y="61"/>
                </a:lnTo>
                <a:lnTo>
                  <a:pt x="36" y="61"/>
                </a:lnTo>
                <a:lnTo>
                  <a:pt x="37" y="61"/>
                </a:lnTo>
                <a:lnTo>
                  <a:pt x="38" y="58"/>
                </a:lnTo>
                <a:lnTo>
                  <a:pt x="41" y="62"/>
                </a:lnTo>
                <a:lnTo>
                  <a:pt x="42" y="61"/>
                </a:lnTo>
                <a:lnTo>
                  <a:pt x="45" y="62"/>
                </a:lnTo>
                <a:lnTo>
                  <a:pt x="49" y="65"/>
                </a:lnTo>
                <a:lnTo>
                  <a:pt x="50" y="65"/>
                </a:lnTo>
                <a:lnTo>
                  <a:pt x="49" y="66"/>
                </a:lnTo>
                <a:lnTo>
                  <a:pt x="46" y="68"/>
                </a:lnTo>
                <a:lnTo>
                  <a:pt x="45" y="68"/>
                </a:lnTo>
                <a:lnTo>
                  <a:pt x="41" y="66"/>
                </a:lnTo>
                <a:lnTo>
                  <a:pt x="38" y="65"/>
                </a:lnTo>
                <a:lnTo>
                  <a:pt x="36" y="62"/>
                </a:lnTo>
                <a:lnTo>
                  <a:pt x="32" y="61"/>
                </a:lnTo>
                <a:lnTo>
                  <a:pt x="29" y="62"/>
                </a:lnTo>
                <a:lnTo>
                  <a:pt x="28" y="62"/>
                </a:lnTo>
                <a:lnTo>
                  <a:pt x="25" y="65"/>
                </a:lnTo>
                <a:lnTo>
                  <a:pt x="24" y="65"/>
                </a:lnTo>
                <a:lnTo>
                  <a:pt x="22" y="66"/>
                </a:lnTo>
                <a:lnTo>
                  <a:pt x="20" y="68"/>
                </a:lnTo>
                <a:lnTo>
                  <a:pt x="25" y="74"/>
                </a:lnTo>
                <a:lnTo>
                  <a:pt x="28" y="78"/>
                </a:lnTo>
                <a:lnTo>
                  <a:pt x="28" y="80"/>
                </a:lnTo>
                <a:lnTo>
                  <a:pt x="28" y="84"/>
                </a:lnTo>
                <a:lnTo>
                  <a:pt x="28" y="85"/>
                </a:lnTo>
                <a:lnTo>
                  <a:pt x="29" y="88"/>
                </a:lnTo>
                <a:lnTo>
                  <a:pt x="33" y="89"/>
                </a:lnTo>
                <a:lnTo>
                  <a:pt x="33" y="88"/>
                </a:lnTo>
                <a:lnTo>
                  <a:pt x="33" y="85"/>
                </a:lnTo>
                <a:lnTo>
                  <a:pt x="36" y="85"/>
                </a:lnTo>
                <a:lnTo>
                  <a:pt x="37" y="88"/>
                </a:lnTo>
                <a:lnTo>
                  <a:pt x="38" y="92"/>
                </a:lnTo>
                <a:lnTo>
                  <a:pt x="38" y="96"/>
                </a:lnTo>
                <a:lnTo>
                  <a:pt x="41" y="96"/>
                </a:lnTo>
                <a:lnTo>
                  <a:pt x="42" y="89"/>
                </a:lnTo>
                <a:lnTo>
                  <a:pt x="45" y="89"/>
                </a:lnTo>
                <a:lnTo>
                  <a:pt x="52" y="96"/>
                </a:lnTo>
                <a:lnTo>
                  <a:pt x="50" y="93"/>
                </a:lnTo>
                <a:lnTo>
                  <a:pt x="49" y="92"/>
                </a:lnTo>
                <a:lnTo>
                  <a:pt x="49" y="88"/>
                </a:lnTo>
                <a:lnTo>
                  <a:pt x="49" y="85"/>
                </a:lnTo>
                <a:lnTo>
                  <a:pt x="45" y="80"/>
                </a:lnTo>
                <a:lnTo>
                  <a:pt x="45" y="74"/>
                </a:lnTo>
                <a:lnTo>
                  <a:pt x="49" y="78"/>
                </a:lnTo>
                <a:lnTo>
                  <a:pt x="50" y="78"/>
                </a:lnTo>
                <a:lnTo>
                  <a:pt x="50" y="80"/>
                </a:lnTo>
                <a:lnTo>
                  <a:pt x="54" y="78"/>
                </a:lnTo>
                <a:lnTo>
                  <a:pt x="54" y="76"/>
                </a:lnTo>
                <a:lnTo>
                  <a:pt x="52" y="74"/>
                </a:lnTo>
                <a:lnTo>
                  <a:pt x="52" y="76"/>
                </a:lnTo>
                <a:lnTo>
                  <a:pt x="50" y="74"/>
                </a:lnTo>
                <a:lnTo>
                  <a:pt x="50" y="72"/>
                </a:lnTo>
                <a:lnTo>
                  <a:pt x="49" y="70"/>
                </a:lnTo>
                <a:lnTo>
                  <a:pt x="49" y="68"/>
                </a:lnTo>
                <a:lnTo>
                  <a:pt x="50" y="68"/>
                </a:lnTo>
                <a:lnTo>
                  <a:pt x="50" y="68"/>
                </a:lnTo>
                <a:lnTo>
                  <a:pt x="50" y="68"/>
                </a:lnTo>
                <a:lnTo>
                  <a:pt x="50" y="68"/>
                </a:lnTo>
                <a:lnTo>
                  <a:pt x="50" y="68"/>
                </a:lnTo>
                <a:lnTo>
                  <a:pt x="50" y="68"/>
                </a:lnTo>
                <a:lnTo>
                  <a:pt x="50" y="68"/>
                </a:lnTo>
                <a:close/>
                <a:moveTo>
                  <a:pt x="94" y="118"/>
                </a:moveTo>
                <a:lnTo>
                  <a:pt x="93" y="120"/>
                </a:lnTo>
                <a:lnTo>
                  <a:pt x="90" y="118"/>
                </a:lnTo>
                <a:lnTo>
                  <a:pt x="90" y="116"/>
                </a:lnTo>
                <a:lnTo>
                  <a:pt x="86" y="116"/>
                </a:lnTo>
                <a:lnTo>
                  <a:pt x="81" y="114"/>
                </a:lnTo>
                <a:lnTo>
                  <a:pt x="77" y="114"/>
                </a:lnTo>
                <a:lnTo>
                  <a:pt x="73" y="114"/>
                </a:lnTo>
                <a:lnTo>
                  <a:pt x="72" y="116"/>
                </a:lnTo>
                <a:lnTo>
                  <a:pt x="68" y="114"/>
                </a:lnTo>
                <a:lnTo>
                  <a:pt x="66" y="112"/>
                </a:lnTo>
                <a:lnTo>
                  <a:pt x="64" y="112"/>
                </a:lnTo>
                <a:lnTo>
                  <a:pt x="62" y="112"/>
                </a:lnTo>
                <a:lnTo>
                  <a:pt x="60" y="110"/>
                </a:lnTo>
                <a:lnTo>
                  <a:pt x="60" y="112"/>
                </a:lnTo>
                <a:lnTo>
                  <a:pt x="58" y="112"/>
                </a:lnTo>
                <a:lnTo>
                  <a:pt x="58" y="114"/>
                </a:lnTo>
                <a:lnTo>
                  <a:pt x="58" y="118"/>
                </a:lnTo>
                <a:lnTo>
                  <a:pt x="68" y="118"/>
                </a:lnTo>
                <a:lnTo>
                  <a:pt x="76" y="120"/>
                </a:lnTo>
                <a:lnTo>
                  <a:pt x="77" y="122"/>
                </a:lnTo>
                <a:lnTo>
                  <a:pt x="81" y="123"/>
                </a:lnTo>
                <a:lnTo>
                  <a:pt x="82" y="122"/>
                </a:lnTo>
                <a:lnTo>
                  <a:pt x="95" y="122"/>
                </a:lnTo>
                <a:lnTo>
                  <a:pt x="99" y="120"/>
                </a:lnTo>
                <a:lnTo>
                  <a:pt x="99" y="118"/>
                </a:lnTo>
                <a:lnTo>
                  <a:pt x="98" y="118"/>
                </a:lnTo>
                <a:lnTo>
                  <a:pt x="94" y="118"/>
                </a:lnTo>
                <a:lnTo>
                  <a:pt x="94" y="118"/>
                </a:lnTo>
                <a:lnTo>
                  <a:pt x="94" y="118"/>
                </a:lnTo>
                <a:lnTo>
                  <a:pt x="94" y="118"/>
                </a:lnTo>
                <a:lnTo>
                  <a:pt x="94" y="118"/>
                </a:lnTo>
                <a:lnTo>
                  <a:pt x="94" y="118"/>
                </a:lnTo>
                <a:lnTo>
                  <a:pt x="94" y="118"/>
                </a:lnTo>
                <a:close/>
                <a:moveTo>
                  <a:pt x="99" y="57"/>
                </a:moveTo>
                <a:lnTo>
                  <a:pt x="98" y="54"/>
                </a:lnTo>
                <a:lnTo>
                  <a:pt x="95" y="57"/>
                </a:lnTo>
                <a:lnTo>
                  <a:pt x="98" y="61"/>
                </a:lnTo>
                <a:lnTo>
                  <a:pt x="95" y="61"/>
                </a:lnTo>
                <a:lnTo>
                  <a:pt x="98" y="65"/>
                </a:lnTo>
                <a:lnTo>
                  <a:pt x="102" y="65"/>
                </a:lnTo>
                <a:lnTo>
                  <a:pt x="102" y="62"/>
                </a:lnTo>
                <a:lnTo>
                  <a:pt x="99" y="58"/>
                </a:lnTo>
                <a:lnTo>
                  <a:pt x="99" y="57"/>
                </a:lnTo>
                <a:lnTo>
                  <a:pt x="99" y="57"/>
                </a:lnTo>
                <a:lnTo>
                  <a:pt x="99" y="57"/>
                </a:lnTo>
                <a:lnTo>
                  <a:pt x="99" y="57"/>
                </a:lnTo>
                <a:lnTo>
                  <a:pt x="99" y="57"/>
                </a:lnTo>
                <a:lnTo>
                  <a:pt x="99" y="57"/>
                </a:lnTo>
                <a:lnTo>
                  <a:pt x="99" y="57"/>
                </a:lnTo>
                <a:close/>
                <a:moveTo>
                  <a:pt x="84" y="64"/>
                </a:moveTo>
                <a:lnTo>
                  <a:pt x="85" y="62"/>
                </a:lnTo>
                <a:lnTo>
                  <a:pt x="85" y="58"/>
                </a:lnTo>
                <a:lnTo>
                  <a:pt x="85" y="57"/>
                </a:lnTo>
                <a:lnTo>
                  <a:pt x="82" y="57"/>
                </a:lnTo>
                <a:lnTo>
                  <a:pt x="82" y="60"/>
                </a:lnTo>
                <a:lnTo>
                  <a:pt x="84" y="61"/>
                </a:lnTo>
                <a:lnTo>
                  <a:pt x="84" y="62"/>
                </a:lnTo>
                <a:lnTo>
                  <a:pt x="84" y="64"/>
                </a:lnTo>
                <a:lnTo>
                  <a:pt x="84" y="64"/>
                </a:lnTo>
                <a:lnTo>
                  <a:pt x="84" y="64"/>
                </a:lnTo>
                <a:lnTo>
                  <a:pt x="84" y="64"/>
                </a:lnTo>
                <a:lnTo>
                  <a:pt x="84" y="64"/>
                </a:lnTo>
                <a:lnTo>
                  <a:pt x="84" y="64"/>
                </a:lnTo>
                <a:lnTo>
                  <a:pt x="84" y="64"/>
                </a:lnTo>
                <a:close/>
                <a:moveTo>
                  <a:pt x="110" y="96"/>
                </a:moveTo>
                <a:lnTo>
                  <a:pt x="107" y="98"/>
                </a:lnTo>
                <a:lnTo>
                  <a:pt x="107" y="100"/>
                </a:lnTo>
                <a:lnTo>
                  <a:pt x="107" y="102"/>
                </a:lnTo>
                <a:lnTo>
                  <a:pt x="111" y="101"/>
                </a:lnTo>
                <a:lnTo>
                  <a:pt x="113" y="100"/>
                </a:lnTo>
                <a:lnTo>
                  <a:pt x="113" y="98"/>
                </a:lnTo>
                <a:lnTo>
                  <a:pt x="114" y="97"/>
                </a:lnTo>
                <a:lnTo>
                  <a:pt x="114" y="94"/>
                </a:lnTo>
                <a:lnTo>
                  <a:pt x="110" y="96"/>
                </a:lnTo>
                <a:lnTo>
                  <a:pt x="110" y="96"/>
                </a:lnTo>
                <a:lnTo>
                  <a:pt x="110" y="96"/>
                </a:lnTo>
                <a:lnTo>
                  <a:pt x="110" y="96"/>
                </a:lnTo>
                <a:lnTo>
                  <a:pt x="110" y="96"/>
                </a:lnTo>
                <a:lnTo>
                  <a:pt x="110" y="96"/>
                </a:lnTo>
                <a:lnTo>
                  <a:pt x="110" y="96"/>
                </a:lnTo>
                <a:close/>
                <a:moveTo>
                  <a:pt x="1" y="39"/>
                </a:moveTo>
                <a:lnTo>
                  <a:pt x="0" y="39"/>
                </a:lnTo>
                <a:lnTo>
                  <a:pt x="1" y="44"/>
                </a:lnTo>
                <a:lnTo>
                  <a:pt x="3" y="45"/>
                </a:lnTo>
                <a:lnTo>
                  <a:pt x="4" y="45"/>
                </a:lnTo>
                <a:lnTo>
                  <a:pt x="5" y="44"/>
                </a:lnTo>
                <a:lnTo>
                  <a:pt x="3" y="40"/>
                </a:lnTo>
                <a:lnTo>
                  <a:pt x="1" y="39"/>
                </a:lnTo>
                <a:lnTo>
                  <a:pt x="1" y="39"/>
                </a:lnTo>
                <a:lnTo>
                  <a:pt x="1" y="39"/>
                </a:lnTo>
                <a:lnTo>
                  <a:pt x="1" y="39"/>
                </a:lnTo>
                <a:lnTo>
                  <a:pt x="1" y="39"/>
                </a:lnTo>
                <a:lnTo>
                  <a:pt x="1" y="39"/>
                </a:lnTo>
                <a:lnTo>
                  <a:pt x="1" y="39"/>
                </a:lnTo>
                <a:close/>
                <a:moveTo>
                  <a:pt x="9" y="64"/>
                </a:moveTo>
                <a:lnTo>
                  <a:pt x="10" y="66"/>
                </a:lnTo>
                <a:lnTo>
                  <a:pt x="12" y="66"/>
                </a:lnTo>
                <a:lnTo>
                  <a:pt x="13" y="68"/>
                </a:lnTo>
                <a:lnTo>
                  <a:pt x="13" y="65"/>
                </a:lnTo>
                <a:lnTo>
                  <a:pt x="13" y="64"/>
                </a:lnTo>
                <a:lnTo>
                  <a:pt x="12" y="61"/>
                </a:lnTo>
                <a:lnTo>
                  <a:pt x="9" y="64"/>
                </a:lnTo>
                <a:lnTo>
                  <a:pt x="9" y="64"/>
                </a:lnTo>
                <a:lnTo>
                  <a:pt x="9" y="64"/>
                </a:lnTo>
                <a:lnTo>
                  <a:pt x="9" y="64"/>
                </a:lnTo>
                <a:lnTo>
                  <a:pt x="9" y="64"/>
                </a:lnTo>
                <a:lnTo>
                  <a:pt x="9" y="64"/>
                </a:lnTo>
                <a:lnTo>
                  <a:pt x="9" y="64"/>
                </a:lnTo>
                <a:close/>
                <a:moveTo>
                  <a:pt x="77" y="86"/>
                </a:moveTo>
                <a:lnTo>
                  <a:pt x="78" y="82"/>
                </a:lnTo>
                <a:lnTo>
                  <a:pt x="77" y="82"/>
                </a:lnTo>
                <a:lnTo>
                  <a:pt x="74" y="85"/>
                </a:lnTo>
                <a:lnTo>
                  <a:pt x="74" y="86"/>
                </a:lnTo>
                <a:lnTo>
                  <a:pt x="76" y="86"/>
                </a:lnTo>
                <a:lnTo>
                  <a:pt x="77" y="86"/>
                </a:lnTo>
                <a:lnTo>
                  <a:pt x="77" y="86"/>
                </a:lnTo>
                <a:lnTo>
                  <a:pt x="77" y="86"/>
                </a:lnTo>
                <a:lnTo>
                  <a:pt x="77" y="86"/>
                </a:lnTo>
                <a:lnTo>
                  <a:pt x="77" y="86"/>
                </a:lnTo>
                <a:lnTo>
                  <a:pt x="77" y="86"/>
                </a:lnTo>
                <a:lnTo>
                  <a:pt x="77" y="86"/>
                </a:lnTo>
                <a:close/>
                <a:moveTo>
                  <a:pt x="74" y="36"/>
                </a:moveTo>
                <a:lnTo>
                  <a:pt x="74" y="35"/>
                </a:lnTo>
                <a:lnTo>
                  <a:pt x="73" y="35"/>
                </a:lnTo>
                <a:lnTo>
                  <a:pt x="70" y="36"/>
                </a:lnTo>
                <a:lnTo>
                  <a:pt x="70" y="37"/>
                </a:lnTo>
                <a:lnTo>
                  <a:pt x="72" y="39"/>
                </a:lnTo>
                <a:lnTo>
                  <a:pt x="72" y="37"/>
                </a:lnTo>
                <a:lnTo>
                  <a:pt x="74" y="39"/>
                </a:lnTo>
                <a:lnTo>
                  <a:pt x="74" y="36"/>
                </a:lnTo>
                <a:lnTo>
                  <a:pt x="74" y="36"/>
                </a:lnTo>
                <a:lnTo>
                  <a:pt x="74" y="36"/>
                </a:lnTo>
                <a:lnTo>
                  <a:pt x="74" y="36"/>
                </a:lnTo>
                <a:lnTo>
                  <a:pt x="74" y="36"/>
                </a:lnTo>
                <a:lnTo>
                  <a:pt x="74" y="36"/>
                </a:lnTo>
                <a:lnTo>
                  <a:pt x="74" y="36"/>
                </a:lnTo>
                <a:close/>
              </a:path>
            </a:pathLst>
          </a:custGeom>
          <a:solidFill>
            <a:srgbClr val="00BDD2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45" name="Freeform 175"/>
          <p:cNvSpPr>
            <a:spLocks noEditPoints="1"/>
          </p:cNvSpPr>
          <p:nvPr/>
        </p:nvSpPr>
        <p:spPr bwMode="auto">
          <a:xfrm>
            <a:off x="5156337" y="1367033"/>
            <a:ext cx="1314248" cy="2027911"/>
          </a:xfrm>
          <a:custGeom>
            <a:avLst/>
            <a:gdLst>
              <a:gd name="T0" fmla="*/ 97 w 154"/>
              <a:gd name="T1" fmla="*/ 190 h 228"/>
              <a:gd name="T2" fmla="*/ 95 w 154"/>
              <a:gd name="T3" fmla="*/ 181 h 228"/>
              <a:gd name="T4" fmla="*/ 95 w 154"/>
              <a:gd name="T5" fmla="*/ 181 h 228"/>
              <a:gd name="T6" fmla="*/ 93 w 154"/>
              <a:gd name="T7" fmla="*/ 195 h 228"/>
              <a:gd name="T8" fmla="*/ 48 w 154"/>
              <a:gd name="T9" fmla="*/ 228 h 228"/>
              <a:gd name="T10" fmla="*/ 48 w 154"/>
              <a:gd name="T11" fmla="*/ 226 h 228"/>
              <a:gd name="T12" fmla="*/ 93 w 154"/>
              <a:gd name="T13" fmla="*/ 154 h 228"/>
              <a:gd name="T14" fmla="*/ 93 w 154"/>
              <a:gd name="T15" fmla="*/ 154 h 228"/>
              <a:gd name="T16" fmla="*/ 148 w 154"/>
              <a:gd name="T17" fmla="*/ 41 h 228"/>
              <a:gd name="T18" fmla="*/ 146 w 154"/>
              <a:gd name="T19" fmla="*/ 28 h 228"/>
              <a:gd name="T20" fmla="*/ 144 w 154"/>
              <a:gd name="T21" fmla="*/ 16 h 228"/>
              <a:gd name="T22" fmla="*/ 110 w 154"/>
              <a:gd name="T23" fmla="*/ 0 h 228"/>
              <a:gd name="T24" fmla="*/ 105 w 154"/>
              <a:gd name="T25" fmla="*/ 3 h 228"/>
              <a:gd name="T26" fmla="*/ 83 w 154"/>
              <a:gd name="T27" fmla="*/ 7 h 228"/>
              <a:gd name="T28" fmla="*/ 75 w 154"/>
              <a:gd name="T29" fmla="*/ 15 h 228"/>
              <a:gd name="T30" fmla="*/ 61 w 154"/>
              <a:gd name="T31" fmla="*/ 28 h 228"/>
              <a:gd name="T32" fmla="*/ 49 w 154"/>
              <a:gd name="T33" fmla="*/ 43 h 228"/>
              <a:gd name="T34" fmla="*/ 34 w 154"/>
              <a:gd name="T35" fmla="*/ 64 h 228"/>
              <a:gd name="T36" fmla="*/ 32 w 154"/>
              <a:gd name="T37" fmla="*/ 77 h 228"/>
              <a:gd name="T38" fmla="*/ 10 w 154"/>
              <a:gd name="T39" fmla="*/ 85 h 228"/>
              <a:gd name="T40" fmla="*/ 10 w 154"/>
              <a:gd name="T41" fmla="*/ 102 h 228"/>
              <a:gd name="T42" fmla="*/ 18 w 154"/>
              <a:gd name="T43" fmla="*/ 121 h 228"/>
              <a:gd name="T44" fmla="*/ 14 w 154"/>
              <a:gd name="T45" fmla="*/ 133 h 228"/>
              <a:gd name="T46" fmla="*/ 8 w 154"/>
              <a:gd name="T47" fmla="*/ 147 h 228"/>
              <a:gd name="T48" fmla="*/ 4 w 154"/>
              <a:gd name="T49" fmla="*/ 163 h 228"/>
              <a:gd name="T50" fmla="*/ 0 w 154"/>
              <a:gd name="T51" fmla="*/ 165 h 228"/>
              <a:gd name="T52" fmla="*/ 5 w 154"/>
              <a:gd name="T53" fmla="*/ 171 h 228"/>
              <a:gd name="T54" fmla="*/ 8 w 154"/>
              <a:gd name="T55" fmla="*/ 182 h 228"/>
              <a:gd name="T56" fmla="*/ 22 w 154"/>
              <a:gd name="T57" fmla="*/ 201 h 228"/>
              <a:gd name="T58" fmla="*/ 22 w 154"/>
              <a:gd name="T59" fmla="*/ 215 h 228"/>
              <a:gd name="T60" fmla="*/ 41 w 154"/>
              <a:gd name="T61" fmla="*/ 220 h 228"/>
              <a:gd name="T62" fmla="*/ 48 w 154"/>
              <a:gd name="T63" fmla="*/ 209 h 228"/>
              <a:gd name="T64" fmla="*/ 67 w 154"/>
              <a:gd name="T65" fmla="*/ 199 h 228"/>
              <a:gd name="T66" fmla="*/ 70 w 154"/>
              <a:gd name="T67" fmla="*/ 185 h 228"/>
              <a:gd name="T68" fmla="*/ 70 w 154"/>
              <a:gd name="T69" fmla="*/ 178 h 228"/>
              <a:gd name="T70" fmla="*/ 70 w 154"/>
              <a:gd name="T71" fmla="*/ 167 h 228"/>
              <a:gd name="T72" fmla="*/ 82 w 154"/>
              <a:gd name="T73" fmla="*/ 165 h 228"/>
              <a:gd name="T74" fmla="*/ 83 w 154"/>
              <a:gd name="T75" fmla="*/ 161 h 228"/>
              <a:gd name="T76" fmla="*/ 91 w 154"/>
              <a:gd name="T77" fmla="*/ 155 h 228"/>
              <a:gd name="T78" fmla="*/ 101 w 154"/>
              <a:gd name="T79" fmla="*/ 147 h 228"/>
              <a:gd name="T80" fmla="*/ 89 w 154"/>
              <a:gd name="T81" fmla="*/ 138 h 228"/>
              <a:gd name="T82" fmla="*/ 75 w 154"/>
              <a:gd name="T83" fmla="*/ 133 h 228"/>
              <a:gd name="T84" fmla="*/ 74 w 154"/>
              <a:gd name="T85" fmla="*/ 120 h 228"/>
              <a:gd name="T86" fmla="*/ 78 w 154"/>
              <a:gd name="T87" fmla="*/ 110 h 228"/>
              <a:gd name="T88" fmla="*/ 83 w 154"/>
              <a:gd name="T89" fmla="*/ 102 h 228"/>
              <a:gd name="T90" fmla="*/ 85 w 154"/>
              <a:gd name="T91" fmla="*/ 97 h 228"/>
              <a:gd name="T92" fmla="*/ 97 w 154"/>
              <a:gd name="T93" fmla="*/ 90 h 228"/>
              <a:gd name="T94" fmla="*/ 111 w 154"/>
              <a:gd name="T95" fmla="*/ 81 h 228"/>
              <a:gd name="T96" fmla="*/ 122 w 154"/>
              <a:gd name="T97" fmla="*/ 68 h 228"/>
              <a:gd name="T98" fmla="*/ 125 w 154"/>
              <a:gd name="T99" fmla="*/ 59 h 228"/>
              <a:gd name="T100" fmla="*/ 135 w 154"/>
              <a:gd name="T101" fmla="*/ 55 h 228"/>
              <a:gd name="T102" fmla="*/ 139 w 154"/>
              <a:gd name="T103" fmla="*/ 49 h 228"/>
              <a:gd name="T104" fmla="*/ 154 w 154"/>
              <a:gd name="T105" fmla="*/ 49 h 228"/>
              <a:gd name="T106" fmla="*/ 154 w 154"/>
              <a:gd name="T107" fmla="*/ 49 h 228"/>
              <a:gd name="T108" fmla="*/ 107 w 154"/>
              <a:gd name="T109" fmla="*/ 130 h 228"/>
              <a:gd name="T110" fmla="*/ 110 w 154"/>
              <a:gd name="T111" fmla="*/ 132 h 228"/>
              <a:gd name="T112" fmla="*/ 109 w 154"/>
              <a:gd name="T113" fmla="*/ 130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54" h="228">
                <a:moveTo>
                  <a:pt x="95" y="181"/>
                </a:moveTo>
                <a:lnTo>
                  <a:pt x="91" y="185"/>
                </a:lnTo>
                <a:lnTo>
                  <a:pt x="91" y="190"/>
                </a:lnTo>
                <a:lnTo>
                  <a:pt x="91" y="191"/>
                </a:lnTo>
                <a:lnTo>
                  <a:pt x="93" y="194"/>
                </a:lnTo>
                <a:lnTo>
                  <a:pt x="97" y="190"/>
                </a:lnTo>
                <a:lnTo>
                  <a:pt x="101" y="186"/>
                </a:lnTo>
                <a:lnTo>
                  <a:pt x="98" y="186"/>
                </a:lnTo>
                <a:lnTo>
                  <a:pt x="101" y="182"/>
                </a:lnTo>
                <a:lnTo>
                  <a:pt x="101" y="181"/>
                </a:lnTo>
                <a:lnTo>
                  <a:pt x="98" y="178"/>
                </a:lnTo>
                <a:lnTo>
                  <a:pt x="95" y="181"/>
                </a:lnTo>
                <a:lnTo>
                  <a:pt x="95" y="181"/>
                </a:lnTo>
                <a:lnTo>
                  <a:pt x="95" y="181"/>
                </a:lnTo>
                <a:lnTo>
                  <a:pt x="95" y="181"/>
                </a:lnTo>
                <a:lnTo>
                  <a:pt x="95" y="181"/>
                </a:lnTo>
                <a:lnTo>
                  <a:pt x="95" y="181"/>
                </a:lnTo>
                <a:lnTo>
                  <a:pt x="95" y="181"/>
                </a:lnTo>
                <a:close/>
                <a:moveTo>
                  <a:pt x="93" y="195"/>
                </a:moveTo>
                <a:lnTo>
                  <a:pt x="93" y="194"/>
                </a:lnTo>
                <a:lnTo>
                  <a:pt x="91" y="195"/>
                </a:lnTo>
                <a:lnTo>
                  <a:pt x="93" y="195"/>
                </a:lnTo>
                <a:lnTo>
                  <a:pt x="93" y="195"/>
                </a:lnTo>
                <a:lnTo>
                  <a:pt x="93" y="195"/>
                </a:lnTo>
                <a:lnTo>
                  <a:pt x="93" y="195"/>
                </a:lnTo>
                <a:lnTo>
                  <a:pt x="93" y="195"/>
                </a:lnTo>
                <a:lnTo>
                  <a:pt x="93" y="195"/>
                </a:lnTo>
                <a:lnTo>
                  <a:pt x="93" y="195"/>
                </a:lnTo>
                <a:close/>
                <a:moveTo>
                  <a:pt x="48" y="226"/>
                </a:moveTo>
                <a:lnTo>
                  <a:pt x="48" y="228"/>
                </a:lnTo>
                <a:lnTo>
                  <a:pt x="49" y="228"/>
                </a:lnTo>
                <a:lnTo>
                  <a:pt x="51" y="228"/>
                </a:lnTo>
                <a:lnTo>
                  <a:pt x="51" y="226"/>
                </a:lnTo>
                <a:lnTo>
                  <a:pt x="48" y="224"/>
                </a:lnTo>
                <a:lnTo>
                  <a:pt x="48" y="226"/>
                </a:lnTo>
                <a:lnTo>
                  <a:pt x="48" y="226"/>
                </a:lnTo>
                <a:lnTo>
                  <a:pt x="48" y="226"/>
                </a:lnTo>
                <a:lnTo>
                  <a:pt x="48" y="226"/>
                </a:lnTo>
                <a:lnTo>
                  <a:pt x="48" y="226"/>
                </a:lnTo>
                <a:lnTo>
                  <a:pt x="48" y="226"/>
                </a:lnTo>
                <a:lnTo>
                  <a:pt x="48" y="226"/>
                </a:lnTo>
                <a:close/>
                <a:moveTo>
                  <a:pt x="93" y="154"/>
                </a:moveTo>
                <a:lnTo>
                  <a:pt x="93" y="155"/>
                </a:lnTo>
                <a:lnTo>
                  <a:pt x="95" y="155"/>
                </a:lnTo>
                <a:lnTo>
                  <a:pt x="93" y="154"/>
                </a:lnTo>
                <a:lnTo>
                  <a:pt x="93" y="154"/>
                </a:lnTo>
                <a:lnTo>
                  <a:pt x="93" y="154"/>
                </a:lnTo>
                <a:lnTo>
                  <a:pt x="93" y="154"/>
                </a:lnTo>
                <a:lnTo>
                  <a:pt x="93" y="154"/>
                </a:lnTo>
                <a:lnTo>
                  <a:pt x="93" y="154"/>
                </a:lnTo>
                <a:lnTo>
                  <a:pt x="93" y="154"/>
                </a:lnTo>
                <a:close/>
                <a:moveTo>
                  <a:pt x="154" y="49"/>
                </a:moveTo>
                <a:lnTo>
                  <a:pt x="148" y="43"/>
                </a:lnTo>
                <a:lnTo>
                  <a:pt x="148" y="41"/>
                </a:lnTo>
                <a:lnTo>
                  <a:pt x="148" y="37"/>
                </a:lnTo>
                <a:lnTo>
                  <a:pt x="148" y="36"/>
                </a:lnTo>
                <a:lnTo>
                  <a:pt x="150" y="33"/>
                </a:lnTo>
                <a:lnTo>
                  <a:pt x="148" y="32"/>
                </a:lnTo>
                <a:lnTo>
                  <a:pt x="146" y="29"/>
                </a:lnTo>
                <a:lnTo>
                  <a:pt x="146" y="28"/>
                </a:lnTo>
                <a:lnTo>
                  <a:pt x="146" y="27"/>
                </a:lnTo>
                <a:lnTo>
                  <a:pt x="146" y="24"/>
                </a:lnTo>
                <a:lnTo>
                  <a:pt x="144" y="24"/>
                </a:lnTo>
                <a:lnTo>
                  <a:pt x="142" y="20"/>
                </a:lnTo>
                <a:lnTo>
                  <a:pt x="142" y="19"/>
                </a:lnTo>
                <a:lnTo>
                  <a:pt x="144" y="16"/>
                </a:lnTo>
                <a:lnTo>
                  <a:pt x="142" y="15"/>
                </a:lnTo>
                <a:lnTo>
                  <a:pt x="139" y="13"/>
                </a:lnTo>
                <a:lnTo>
                  <a:pt x="136" y="11"/>
                </a:lnTo>
                <a:lnTo>
                  <a:pt x="129" y="7"/>
                </a:lnTo>
                <a:lnTo>
                  <a:pt x="115" y="0"/>
                </a:lnTo>
                <a:lnTo>
                  <a:pt x="110" y="0"/>
                </a:lnTo>
                <a:lnTo>
                  <a:pt x="110" y="0"/>
                </a:lnTo>
                <a:lnTo>
                  <a:pt x="110" y="0"/>
                </a:lnTo>
                <a:lnTo>
                  <a:pt x="109" y="0"/>
                </a:lnTo>
                <a:lnTo>
                  <a:pt x="102" y="0"/>
                </a:lnTo>
                <a:lnTo>
                  <a:pt x="105" y="1"/>
                </a:lnTo>
                <a:lnTo>
                  <a:pt x="105" y="3"/>
                </a:lnTo>
                <a:lnTo>
                  <a:pt x="101" y="7"/>
                </a:lnTo>
                <a:lnTo>
                  <a:pt x="105" y="7"/>
                </a:lnTo>
                <a:lnTo>
                  <a:pt x="101" y="9"/>
                </a:lnTo>
                <a:lnTo>
                  <a:pt x="95" y="9"/>
                </a:lnTo>
                <a:lnTo>
                  <a:pt x="87" y="7"/>
                </a:lnTo>
                <a:lnTo>
                  <a:pt x="83" y="7"/>
                </a:lnTo>
                <a:lnTo>
                  <a:pt x="82" y="7"/>
                </a:lnTo>
                <a:lnTo>
                  <a:pt x="79" y="7"/>
                </a:lnTo>
                <a:lnTo>
                  <a:pt x="79" y="9"/>
                </a:lnTo>
                <a:lnTo>
                  <a:pt x="79" y="13"/>
                </a:lnTo>
                <a:lnTo>
                  <a:pt x="78" y="15"/>
                </a:lnTo>
                <a:lnTo>
                  <a:pt x="75" y="15"/>
                </a:lnTo>
                <a:lnTo>
                  <a:pt x="71" y="15"/>
                </a:lnTo>
                <a:lnTo>
                  <a:pt x="67" y="15"/>
                </a:lnTo>
                <a:lnTo>
                  <a:pt x="62" y="20"/>
                </a:lnTo>
                <a:lnTo>
                  <a:pt x="57" y="24"/>
                </a:lnTo>
                <a:lnTo>
                  <a:pt x="58" y="27"/>
                </a:lnTo>
                <a:lnTo>
                  <a:pt x="61" y="28"/>
                </a:lnTo>
                <a:lnTo>
                  <a:pt x="61" y="29"/>
                </a:lnTo>
                <a:lnTo>
                  <a:pt x="51" y="37"/>
                </a:lnTo>
                <a:lnTo>
                  <a:pt x="49" y="37"/>
                </a:lnTo>
                <a:lnTo>
                  <a:pt x="49" y="40"/>
                </a:lnTo>
                <a:lnTo>
                  <a:pt x="49" y="41"/>
                </a:lnTo>
                <a:lnTo>
                  <a:pt x="49" y="43"/>
                </a:lnTo>
                <a:lnTo>
                  <a:pt x="44" y="45"/>
                </a:lnTo>
                <a:lnTo>
                  <a:pt x="38" y="45"/>
                </a:lnTo>
                <a:lnTo>
                  <a:pt x="40" y="51"/>
                </a:lnTo>
                <a:lnTo>
                  <a:pt x="40" y="55"/>
                </a:lnTo>
                <a:lnTo>
                  <a:pt x="38" y="59"/>
                </a:lnTo>
                <a:lnTo>
                  <a:pt x="34" y="64"/>
                </a:lnTo>
                <a:lnTo>
                  <a:pt x="28" y="70"/>
                </a:lnTo>
                <a:lnTo>
                  <a:pt x="32" y="70"/>
                </a:lnTo>
                <a:lnTo>
                  <a:pt x="34" y="72"/>
                </a:lnTo>
                <a:lnTo>
                  <a:pt x="34" y="73"/>
                </a:lnTo>
                <a:lnTo>
                  <a:pt x="34" y="76"/>
                </a:lnTo>
                <a:lnTo>
                  <a:pt x="32" y="77"/>
                </a:lnTo>
                <a:lnTo>
                  <a:pt x="28" y="77"/>
                </a:lnTo>
                <a:lnTo>
                  <a:pt x="22" y="77"/>
                </a:lnTo>
                <a:lnTo>
                  <a:pt x="17" y="80"/>
                </a:lnTo>
                <a:lnTo>
                  <a:pt x="13" y="81"/>
                </a:lnTo>
                <a:lnTo>
                  <a:pt x="10" y="84"/>
                </a:lnTo>
                <a:lnTo>
                  <a:pt x="10" y="85"/>
                </a:lnTo>
                <a:lnTo>
                  <a:pt x="9" y="86"/>
                </a:lnTo>
                <a:lnTo>
                  <a:pt x="9" y="90"/>
                </a:lnTo>
                <a:lnTo>
                  <a:pt x="10" y="94"/>
                </a:lnTo>
                <a:lnTo>
                  <a:pt x="9" y="97"/>
                </a:lnTo>
                <a:lnTo>
                  <a:pt x="9" y="98"/>
                </a:lnTo>
                <a:lnTo>
                  <a:pt x="10" y="102"/>
                </a:lnTo>
                <a:lnTo>
                  <a:pt x="10" y="106"/>
                </a:lnTo>
                <a:lnTo>
                  <a:pt x="10" y="112"/>
                </a:lnTo>
                <a:lnTo>
                  <a:pt x="10" y="116"/>
                </a:lnTo>
                <a:lnTo>
                  <a:pt x="14" y="117"/>
                </a:lnTo>
                <a:lnTo>
                  <a:pt x="18" y="120"/>
                </a:lnTo>
                <a:lnTo>
                  <a:pt x="18" y="121"/>
                </a:lnTo>
                <a:lnTo>
                  <a:pt x="21" y="124"/>
                </a:lnTo>
                <a:lnTo>
                  <a:pt x="18" y="125"/>
                </a:lnTo>
                <a:lnTo>
                  <a:pt x="14" y="128"/>
                </a:lnTo>
                <a:lnTo>
                  <a:pt x="13" y="129"/>
                </a:lnTo>
                <a:lnTo>
                  <a:pt x="13" y="130"/>
                </a:lnTo>
                <a:lnTo>
                  <a:pt x="14" y="133"/>
                </a:lnTo>
                <a:lnTo>
                  <a:pt x="17" y="137"/>
                </a:lnTo>
                <a:lnTo>
                  <a:pt x="14" y="142"/>
                </a:lnTo>
                <a:lnTo>
                  <a:pt x="13" y="143"/>
                </a:lnTo>
                <a:lnTo>
                  <a:pt x="10" y="143"/>
                </a:lnTo>
                <a:lnTo>
                  <a:pt x="9" y="146"/>
                </a:lnTo>
                <a:lnTo>
                  <a:pt x="8" y="147"/>
                </a:lnTo>
                <a:lnTo>
                  <a:pt x="8" y="150"/>
                </a:lnTo>
                <a:lnTo>
                  <a:pt x="5" y="151"/>
                </a:lnTo>
                <a:lnTo>
                  <a:pt x="8" y="154"/>
                </a:lnTo>
                <a:lnTo>
                  <a:pt x="8" y="159"/>
                </a:lnTo>
                <a:lnTo>
                  <a:pt x="5" y="161"/>
                </a:lnTo>
                <a:lnTo>
                  <a:pt x="4" y="163"/>
                </a:lnTo>
                <a:lnTo>
                  <a:pt x="1" y="161"/>
                </a:lnTo>
                <a:lnTo>
                  <a:pt x="1" y="159"/>
                </a:lnTo>
                <a:lnTo>
                  <a:pt x="0" y="159"/>
                </a:lnTo>
                <a:lnTo>
                  <a:pt x="0" y="159"/>
                </a:lnTo>
                <a:lnTo>
                  <a:pt x="0" y="161"/>
                </a:lnTo>
                <a:lnTo>
                  <a:pt x="0" y="165"/>
                </a:lnTo>
                <a:lnTo>
                  <a:pt x="0" y="169"/>
                </a:lnTo>
                <a:lnTo>
                  <a:pt x="0" y="171"/>
                </a:lnTo>
                <a:lnTo>
                  <a:pt x="1" y="171"/>
                </a:lnTo>
                <a:lnTo>
                  <a:pt x="4" y="173"/>
                </a:lnTo>
                <a:lnTo>
                  <a:pt x="4" y="171"/>
                </a:lnTo>
                <a:lnTo>
                  <a:pt x="5" y="171"/>
                </a:lnTo>
                <a:lnTo>
                  <a:pt x="4" y="173"/>
                </a:lnTo>
                <a:lnTo>
                  <a:pt x="5" y="173"/>
                </a:lnTo>
                <a:lnTo>
                  <a:pt x="9" y="173"/>
                </a:lnTo>
                <a:lnTo>
                  <a:pt x="8" y="177"/>
                </a:lnTo>
                <a:lnTo>
                  <a:pt x="8" y="181"/>
                </a:lnTo>
                <a:lnTo>
                  <a:pt x="8" y="182"/>
                </a:lnTo>
                <a:lnTo>
                  <a:pt x="9" y="185"/>
                </a:lnTo>
                <a:lnTo>
                  <a:pt x="9" y="187"/>
                </a:lnTo>
                <a:lnTo>
                  <a:pt x="10" y="187"/>
                </a:lnTo>
                <a:lnTo>
                  <a:pt x="13" y="191"/>
                </a:lnTo>
                <a:lnTo>
                  <a:pt x="18" y="198"/>
                </a:lnTo>
                <a:lnTo>
                  <a:pt x="22" y="201"/>
                </a:lnTo>
                <a:lnTo>
                  <a:pt x="22" y="203"/>
                </a:lnTo>
                <a:lnTo>
                  <a:pt x="18" y="203"/>
                </a:lnTo>
                <a:lnTo>
                  <a:pt x="21" y="207"/>
                </a:lnTo>
                <a:lnTo>
                  <a:pt x="17" y="207"/>
                </a:lnTo>
                <a:lnTo>
                  <a:pt x="18" y="211"/>
                </a:lnTo>
                <a:lnTo>
                  <a:pt x="22" y="215"/>
                </a:lnTo>
                <a:lnTo>
                  <a:pt x="25" y="218"/>
                </a:lnTo>
                <a:lnTo>
                  <a:pt x="22" y="222"/>
                </a:lnTo>
                <a:lnTo>
                  <a:pt x="36" y="220"/>
                </a:lnTo>
                <a:lnTo>
                  <a:pt x="40" y="222"/>
                </a:lnTo>
                <a:lnTo>
                  <a:pt x="41" y="222"/>
                </a:lnTo>
                <a:lnTo>
                  <a:pt x="41" y="220"/>
                </a:lnTo>
                <a:lnTo>
                  <a:pt x="40" y="216"/>
                </a:lnTo>
                <a:lnTo>
                  <a:pt x="40" y="215"/>
                </a:lnTo>
                <a:lnTo>
                  <a:pt x="41" y="213"/>
                </a:lnTo>
                <a:lnTo>
                  <a:pt x="44" y="211"/>
                </a:lnTo>
                <a:lnTo>
                  <a:pt x="48" y="211"/>
                </a:lnTo>
                <a:lnTo>
                  <a:pt x="48" y="209"/>
                </a:lnTo>
                <a:lnTo>
                  <a:pt x="51" y="209"/>
                </a:lnTo>
                <a:lnTo>
                  <a:pt x="54" y="209"/>
                </a:lnTo>
                <a:lnTo>
                  <a:pt x="58" y="209"/>
                </a:lnTo>
                <a:lnTo>
                  <a:pt x="62" y="209"/>
                </a:lnTo>
                <a:lnTo>
                  <a:pt x="65" y="205"/>
                </a:lnTo>
                <a:lnTo>
                  <a:pt x="67" y="199"/>
                </a:lnTo>
                <a:lnTo>
                  <a:pt x="67" y="195"/>
                </a:lnTo>
                <a:lnTo>
                  <a:pt x="70" y="194"/>
                </a:lnTo>
                <a:lnTo>
                  <a:pt x="70" y="190"/>
                </a:lnTo>
                <a:lnTo>
                  <a:pt x="71" y="187"/>
                </a:lnTo>
                <a:lnTo>
                  <a:pt x="71" y="186"/>
                </a:lnTo>
                <a:lnTo>
                  <a:pt x="70" y="185"/>
                </a:lnTo>
                <a:lnTo>
                  <a:pt x="71" y="182"/>
                </a:lnTo>
                <a:lnTo>
                  <a:pt x="70" y="181"/>
                </a:lnTo>
                <a:lnTo>
                  <a:pt x="67" y="178"/>
                </a:lnTo>
                <a:lnTo>
                  <a:pt x="71" y="181"/>
                </a:lnTo>
                <a:lnTo>
                  <a:pt x="71" y="178"/>
                </a:lnTo>
                <a:lnTo>
                  <a:pt x="70" y="178"/>
                </a:lnTo>
                <a:lnTo>
                  <a:pt x="71" y="177"/>
                </a:lnTo>
                <a:lnTo>
                  <a:pt x="71" y="173"/>
                </a:lnTo>
                <a:lnTo>
                  <a:pt x="66" y="169"/>
                </a:lnTo>
                <a:lnTo>
                  <a:pt x="70" y="171"/>
                </a:lnTo>
                <a:lnTo>
                  <a:pt x="74" y="169"/>
                </a:lnTo>
                <a:lnTo>
                  <a:pt x="70" y="167"/>
                </a:lnTo>
                <a:lnTo>
                  <a:pt x="71" y="167"/>
                </a:lnTo>
                <a:lnTo>
                  <a:pt x="74" y="167"/>
                </a:lnTo>
                <a:lnTo>
                  <a:pt x="75" y="167"/>
                </a:lnTo>
                <a:lnTo>
                  <a:pt x="75" y="165"/>
                </a:lnTo>
                <a:lnTo>
                  <a:pt x="78" y="165"/>
                </a:lnTo>
                <a:lnTo>
                  <a:pt x="82" y="165"/>
                </a:lnTo>
                <a:lnTo>
                  <a:pt x="79" y="163"/>
                </a:lnTo>
                <a:lnTo>
                  <a:pt x="82" y="163"/>
                </a:lnTo>
                <a:lnTo>
                  <a:pt x="82" y="161"/>
                </a:lnTo>
                <a:lnTo>
                  <a:pt x="83" y="163"/>
                </a:lnTo>
                <a:lnTo>
                  <a:pt x="82" y="159"/>
                </a:lnTo>
                <a:lnTo>
                  <a:pt x="83" y="161"/>
                </a:lnTo>
                <a:lnTo>
                  <a:pt x="85" y="163"/>
                </a:lnTo>
                <a:lnTo>
                  <a:pt x="87" y="161"/>
                </a:lnTo>
                <a:lnTo>
                  <a:pt x="89" y="159"/>
                </a:lnTo>
                <a:lnTo>
                  <a:pt x="93" y="157"/>
                </a:lnTo>
                <a:lnTo>
                  <a:pt x="93" y="155"/>
                </a:lnTo>
                <a:lnTo>
                  <a:pt x="91" y="155"/>
                </a:lnTo>
                <a:lnTo>
                  <a:pt x="89" y="155"/>
                </a:lnTo>
                <a:lnTo>
                  <a:pt x="87" y="154"/>
                </a:lnTo>
                <a:lnTo>
                  <a:pt x="91" y="154"/>
                </a:lnTo>
                <a:lnTo>
                  <a:pt x="95" y="151"/>
                </a:lnTo>
                <a:lnTo>
                  <a:pt x="97" y="150"/>
                </a:lnTo>
                <a:lnTo>
                  <a:pt x="101" y="147"/>
                </a:lnTo>
                <a:lnTo>
                  <a:pt x="97" y="146"/>
                </a:lnTo>
                <a:lnTo>
                  <a:pt x="98" y="146"/>
                </a:lnTo>
                <a:lnTo>
                  <a:pt x="98" y="143"/>
                </a:lnTo>
                <a:lnTo>
                  <a:pt x="97" y="142"/>
                </a:lnTo>
                <a:lnTo>
                  <a:pt x="93" y="141"/>
                </a:lnTo>
                <a:lnTo>
                  <a:pt x="89" y="138"/>
                </a:lnTo>
                <a:lnTo>
                  <a:pt x="85" y="137"/>
                </a:lnTo>
                <a:lnTo>
                  <a:pt x="85" y="134"/>
                </a:lnTo>
                <a:lnTo>
                  <a:pt x="83" y="134"/>
                </a:lnTo>
                <a:lnTo>
                  <a:pt x="82" y="134"/>
                </a:lnTo>
                <a:lnTo>
                  <a:pt x="79" y="133"/>
                </a:lnTo>
                <a:lnTo>
                  <a:pt x="75" y="133"/>
                </a:lnTo>
                <a:lnTo>
                  <a:pt x="78" y="130"/>
                </a:lnTo>
                <a:lnTo>
                  <a:pt x="75" y="129"/>
                </a:lnTo>
                <a:lnTo>
                  <a:pt x="74" y="125"/>
                </a:lnTo>
                <a:lnTo>
                  <a:pt x="74" y="124"/>
                </a:lnTo>
                <a:lnTo>
                  <a:pt x="74" y="121"/>
                </a:lnTo>
                <a:lnTo>
                  <a:pt x="74" y="120"/>
                </a:lnTo>
                <a:lnTo>
                  <a:pt x="74" y="117"/>
                </a:lnTo>
                <a:lnTo>
                  <a:pt x="75" y="116"/>
                </a:lnTo>
                <a:lnTo>
                  <a:pt x="78" y="117"/>
                </a:lnTo>
                <a:lnTo>
                  <a:pt x="78" y="116"/>
                </a:lnTo>
                <a:lnTo>
                  <a:pt x="75" y="112"/>
                </a:lnTo>
                <a:lnTo>
                  <a:pt x="78" y="110"/>
                </a:lnTo>
                <a:lnTo>
                  <a:pt x="79" y="108"/>
                </a:lnTo>
                <a:lnTo>
                  <a:pt x="75" y="106"/>
                </a:lnTo>
                <a:lnTo>
                  <a:pt x="75" y="102"/>
                </a:lnTo>
                <a:lnTo>
                  <a:pt x="78" y="104"/>
                </a:lnTo>
                <a:lnTo>
                  <a:pt x="82" y="102"/>
                </a:lnTo>
                <a:lnTo>
                  <a:pt x="83" y="102"/>
                </a:lnTo>
                <a:lnTo>
                  <a:pt x="83" y="98"/>
                </a:lnTo>
                <a:lnTo>
                  <a:pt x="82" y="97"/>
                </a:lnTo>
                <a:lnTo>
                  <a:pt x="79" y="93"/>
                </a:lnTo>
                <a:lnTo>
                  <a:pt x="82" y="94"/>
                </a:lnTo>
                <a:lnTo>
                  <a:pt x="82" y="97"/>
                </a:lnTo>
                <a:lnTo>
                  <a:pt x="85" y="97"/>
                </a:lnTo>
                <a:lnTo>
                  <a:pt x="87" y="97"/>
                </a:lnTo>
                <a:lnTo>
                  <a:pt x="89" y="97"/>
                </a:lnTo>
                <a:lnTo>
                  <a:pt x="89" y="94"/>
                </a:lnTo>
                <a:lnTo>
                  <a:pt x="87" y="94"/>
                </a:lnTo>
                <a:lnTo>
                  <a:pt x="91" y="93"/>
                </a:lnTo>
                <a:lnTo>
                  <a:pt x="97" y="90"/>
                </a:lnTo>
                <a:lnTo>
                  <a:pt x="101" y="86"/>
                </a:lnTo>
                <a:lnTo>
                  <a:pt x="102" y="86"/>
                </a:lnTo>
                <a:lnTo>
                  <a:pt x="105" y="86"/>
                </a:lnTo>
                <a:lnTo>
                  <a:pt x="106" y="85"/>
                </a:lnTo>
                <a:lnTo>
                  <a:pt x="109" y="85"/>
                </a:lnTo>
                <a:lnTo>
                  <a:pt x="111" y="81"/>
                </a:lnTo>
                <a:lnTo>
                  <a:pt x="111" y="84"/>
                </a:lnTo>
                <a:lnTo>
                  <a:pt x="114" y="81"/>
                </a:lnTo>
                <a:lnTo>
                  <a:pt x="118" y="77"/>
                </a:lnTo>
                <a:lnTo>
                  <a:pt x="122" y="73"/>
                </a:lnTo>
                <a:lnTo>
                  <a:pt x="125" y="72"/>
                </a:lnTo>
                <a:lnTo>
                  <a:pt x="122" y="68"/>
                </a:lnTo>
                <a:lnTo>
                  <a:pt x="122" y="67"/>
                </a:lnTo>
                <a:lnTo>
                  <a:pt x="119" y="64"/>
                </a:lnTo>
                <a:lnTo>
                  <a:pt x="122" y="64"/>
                </a:lnTo>
                <a:lnTo>
                  <a:pt x="125" y="63"/>
                </a:lnTo>
                <a:lnTo>
                  <a:pt x="125" y="60"/>
                </a:lnTo>
                <a:lnTo>
                  <a:pt x="125" y="59"/>
                </a:lnTo>
                <a:lnTo>
                  <a:pt x="123" y="57"/>
                </a:lnTo>
                <a:lnTo>
                  <a:pt x="127" y="57"/>
                </a:lnTo>
                <a:lnTo>
                  <a:pt x="129" y="55"/>
                </a:lnTo>
                <a:lnTo>
                  <a:pt x="127" y="55"/>
                </a:lnTo>
                <a:lnTo>
                  <a:pt x="130" y="53"/>
                </a:lnTo>
                <a:lnTo>
                  <a:pt x="135" y="55"/>
                </a:lnTo>
                <a:lnTo>
                  <a:pt x="133" y="53"/>
                </a:lnTo>
                <a:lnTo>
                  <a:pt x="133" y="51"/>
                </a:lnTo>
                <a:lnTo>
                  <a:pt x="133" y="49"/>
                </a:lnTo>
                <a:lnTo>
                  <a:pt x="135" y="49"/>
                </a:lnTo>
                <a:lnTo>
                  <a:pt x="136" y="51"/>
                </a:lnTo>
                <a:lnTo>
                  <a:pt x="139" y="49"/>
                </a:lnTo>
                <a:lnTo>
                  <a:pt x="144" y="51"/>
                </a:lnTo>
                <a:lnTo>
                  <a:pt x="142" y="49"/>
                </a:lnTo>
                <a:lnTo>
                  <a:pt x="146" y="51"/>
                </a:lnTo>
                <a:lnTo>
                  <a:pt x="148" y="51"/>
                </a:lnTo>
                <a:lnTo>
                  <a:pt x="154" y="49"/>
                </a:lnTo>
                <a:lnTo>
                  <a:pt x="154" y="49"/>
                </a:lnTo>
                <a:lnTo>
                  <a:pt x="154" y="49"/>
                </a:lnTo>
                <a:lnTo>
                  <a:pt x="154" y="49"/>
                </a:lnTo>
                <a:lnTo>
                  <a:pt x="154" y="49"/>
                </a:lnTo>
                <a:lnTo>
                  <a:pt x="154" y="49"/>
                </a:lnTo>
                <a:lnTo>
                  <a:pt x="154" y="49"/>
                </a:lnTo>
                <a:lnTo>
                  <a:pt x="154" y="49"/>
                </a:lnTo>
                <a:close/>
                <a:moveTo>
                  <a:pt x="109" y="130"/>
                </a:moveTo>
                <a:lnTo>
                  <a:pt x="109" y="129"/>
                </a:lnTo>
                <a:lnTo>
                  <a:pt x="107" y="130"/>
                </a:lnTo>
                <a:lnTo>
                  <a:pt x="109" y="130"/>
                </a:lnTo>
                <a:lnTo>
                  <a:pt x="109" y="132"/>
                </a:lnTo>
                <a:lnTo>
                  <a:pt x="107" y="130"/>
                </a:lnTo>
                <a:lnTo>
                  <a:pt x="107" y="133"/>
                </a:lnTo>
                <a:lnTo>
                  <a:pt x="109" y="133"/>
                </a:lnTo>
                <a:lnTo>
                  <a:pt x="110" y="134"/>
                </a:lnTo>
                <a:lnTo>
                  <a:pt x="111" y="133"/>
                </a:lnTo>
                <a:lnTo>
                  <a:pt x="110" y="133"/>
                </a:lnTo>
                <a:lnTo>
                  <a:pt x="110" y="132"/>
                </a:lnTo>
                <a:lnTo>
                  <a:pt x="110" y="132"/>
                </a:lnTo>
                <a:lnTo>
                  <a:pt x="111" y="132"/>
                </a:lnTo>
                <a:lnTo>
                  <a:pt x="111" y="130"/>
                </a:lnTo>
                <a:lnTo>
                  <a:pt x="110" y="130"/>
                </a:lnTo>
                <a:lnTo>
                  <a:pt x="109" y="130"/>
                </a:lnTo>
                <a:lnTo>
                  <a:pt x="109" y="130"/>
                </a:lnTo>
                <a:lnTo>
                  <a:pt x="109" y="130"/>
                </a:lnTo>
                <a:lnTo>
                  <a:pt x="109" y="130"/>
                </a:lnTo>
                <a:lnTo>
                  <a:pt x="109" y="130"/>
                </a:lnTo>
                <a:lnTo>
                  <a:pt x="109" y="130"/>
                </a:lnTo>
                <a:lnTo>
                  <a:pt x="109" y="130"/>
                </a:lnTo>
                <a:close/>
              </a:path>
            </a:pathLst>
          </a:custGeom>
          <a:solidFill>
            <a:srgbClr val="86DD25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46" name="Freeform 176"/>
          <p:cNvSpPr>
            <a:spLocks/>
          </p:cNvSpPr>
          <p:nvPr/>
        </p:nvSpPr>
        <p:spPr bwMode="auto">
          <a:xfrm>
            <a:off x="4516277" y="4150957"/>
            <a:ext cx="85342" cy="106730"/>
          </a:xfrm>
          <a:custGeom>
            <a:avLst/>
            <a:gdLst>
              <a:gd name="T0" fmla="*/ 0 w 10"/>
              <a:gd name="T1" fmla="*/ 0 h 12"/>
              <a:gd name="T2" fmla="*/ 0 w 10"/>
              <a:gd name="T3" fmla="*/ 2 h 12"/>
              <a:gd name="T4" fmla="*/ 0 w 10"/>
              <a:gd name="T5" fmla="*/ 4 h 12"/>
              <a:gd name="T6" fmla="*/ 0 w 10"/>
              <a:gd name="T7" fmla="*/ 6 h 12"/>
              <a:gd name="T8" fmla="*/ 0 w 10"/>
              <a:gd name="T9" fmla="*/ 8 h 12"/>
              <a:gd name="T10" fmla="*/ 0 w 10"/>
              <a:gd name="T11" fmla="*/ 10 h 12"/>
              <a:gd name="T12" fmla="*/ 8 w 10"/>
              <a:gd name="T13" fmla="*/ 12 h 12"/>
              <a:gd name="T14" fmla="*/ 10 w 10"/>
              <a:gd name="T15" fmla="*/ 8 h 12"/>
              <a:gd name="T16" fmla="*/ 10 w 10"/>
              <a:gd name="T17" fmla="*/ 6 h 12"/>
              <a:gd name="T18" fmla="*/ 8 w 10"/>
              <a:gd name="T19" fmla="*/ 4 h 12"/>
              <a:gd name="T20" fmla="*/ 4 w 10"/>
              <a:gd name="T21" fmla="*/ 2 h 12"/>
              <a:gd name="T22" fmla="*/ 4 w 10"/>
              <a:gd name="T23" fmla="*/ 0 h 12"/>
              <a:gd name="T24" fmla="*/ 2 w 10"/>
              <a:gd name="T25" fmla="*/ 0 h 12"/>
              <a:gd name="T26" fmla="*/ 0 w 10"/>
              <a:gd name="T27" fmla="*/ 0 h 12"/>
              <a:gd name="T28" fmla="*/ 0 w 10"/>
              <a:gd name="T29" fmla="*/ 0 h 12"/>
              <a:gd name="T30" fmla="*/ 0 w 10"/>
              <a:gd name="T31" fmla="*/ 0 h 12"/>
              <a:gd name="T32" fmla="*/ 0 w 10"/>
              <a:gd name="T33" fmla="*/ 0 h 12"/>
              <a:gd name="T34" fmla="*/ 0 w 10"/>
              <a:gd name="T35" fmla="*/ 0 h 12"/>
              <a:gd name="T36" fmla="*/ 0 w 10"/>
              <a:gd name="T37" fmla="*/ 0 h 12"/>
              <a:gd name="T38" fmla="*/ 0 w 10"/>
              <a:gd name="T39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0" h="12">
                <a:moveTo>
                  <a:pt x="0" y="0"/>
                </a:moveTo>
                <a:lnTo>
                  <a:pt x="0" y="2"/>
                </a:lnTo>
                <a:lnTo>
                  <a:pt x="0" y="4"/>
                </a:lnTo>
                <a:lnTo>
                  <a:pt x="0" y="6"/>
                </a:lnTo>
                <a:lnTo>
                  <a:pt x="0" y="8"/>
                </a:lnTo>
                <a:lnTo>
                  <a:pt x="0" y="10"/>
                </a:lnTo>
                <a:lnTo>
                  <a:pt x="8" y="12"/>
                </a:lnTo>
                <a:lnTo>
                  <a:pt x="10" y="8"/>
                </a:lnTo>
                <a:lnTo>
                  <a:pt x="10" y="6"/>
                </a:lnTo>
                <a:lnTo>
                  <a:pt x="8" y="4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DD2"/>
          </a:solidFill>
          <a:ln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47" name="Freeform 177"/>
          <p:cNvSpPr>
            <a:spLocks noEditPoints="1"/>
          </p:cNvSpPr>
          <p:nvPr/>
        </p:nvSpPr>
        <p:spPr bwMode="auto">
          <a:xfrm>
            <a:off x="3236169" y="3999754"/>
            <a:ext cx="1723882" cy="1547614"/>
          </a:xfrm>
          <a:custGeom>
            <a:avLst/>
            <a:gdLst>
              <a:gd name="T0" fmla="*/ 189 w 202"/>
              <a:gd name="T1" fmla="*/ 154 h 174"/>
              <a:gd name="T2" fmla="*/ 190 w 202"/>
              <a:gd name="T3" fmla="*/ 162 h 174"/>
              <a:gd name="T4" fmla="*/ 195 w 202"/>
              <a:gd name="T5" fmla="*/ 174 h 174"/>
              <a:gd name="T6" fmla="*/ 199 w 202"/>
              <a:gd name="T7" fmla="*/ 143 h 174"/>
              <a:gd name="T8" fmla="*/ 178 w 202"/>
              <a:gd name="T9" fmla="*/ 36 h 174"/>
              <a:gd name="T10" fmla="*/ 168 w 202"/>
              <a:gd name="T11" fmla="*/ 35 h 174"/>
              <a:gd name="T12" fmla="*/ 158 w 202"/>
              <a:gd name="T13" fmla="*/ 29 h 174"/>
              <a:gd name="T14" fmla="*/ 137 w 202"/>
              <a:gd name="T15" fmla="*/ 19 h 174"/>
              <a:gd name="T16" fmla="*/ 128 w 202"/>
              <a:gd name="T17" fmla="*/ 19 h 174"/>
              <a:gd name="T18" fmla="*/ 121 w 202"/>
              <a:gd name="T19" fmla="*/ 13 h 174"/>
              <a:gd name="T20" fmla="*/ 108 w 202"/>
              <a:gd name="T21" fmla="*/ 5 h 174"/>
              <a:gd name="T22" fmla="*/ 103 w 202"/>
              <a:gd name="T23" fmla="*/ 0 h 174"/>
              <a:gd name="T24" fmla="*/ 93 w 202"/>
              <a:gd name="T25" fmla="*/ 16 h 174"/>
              <a:gd name="T26" fmla="*/ 72 w 202"/>
              <a:gd name="T27" fmla="*/ 25 h 174"/>
              <a:gd name="T28" fmla="*/ 71 w 202"/>
              <a:gd name="T29" fmla="*/ 31 h 174"/>
              <a:gd name="T30" fmla="*/ 51 w 202"/>
              <a:gd name="T31" fmla="*/ 29 h 174"/>
              <a:gd name="T32" fmla="*/ 41 w 202"/>
              <a:gd name="T33" fmla="*/ 23 h 174"/>
              <a:gd name="T34" fmla="*/ 45 w 202"/>
              <a:gd name="T35" fmla="*/ 39 h 174"/>
              <a:gd name="T36" fmla="*/ 40 w 202"/>
              <a:gd name="T37" fmla="*/ 43 h 174"/>
              <a:gd name="T38" fmla="*/ 31 w 202"/>
              <a:gd name="T39" fmla="*/ 44 h 174"/>
              <a:gd name="T40" fmla="*/ 15 w 202"/>
              <a:gd name="T41" fmla="*/ 43 h 174"/>
              <a:gd name="T42" fmla="*/ 2 w 202"/>
              <a:gd name="T43" fmla="*/ 48 h 174"/>
              <a:gd name="T44" fmla="*/ 7 w 202"/>
              <a:gd name="T45" fmla="*/ 52 h 174"/>
              <a:gd name="T46" fmla="*/ 14 w 202"/>
              <a:gd name="T47" fmla="*/ 57 h 174"/>
              <a:gd name="T48" fmla="*/ 23 w 202"/>
              <a:gd name="T49" fmla="*/ 61 h 174"/>
              <a:gd name="T50" fmla="*/ 28 w 202"/>
              <a:gd name="T51" fmla="*/ 63 h 174"/>
              <a:gd name="T52" fmla="*/ 35 w 202"/>
              <a:gd name="T53" fmla="*/ 67 h 174"/>
              <a:gd name="T54" fmla="*/ 37 w 202"/>
              <a:gd name="T55" fmla="*/ 78 h 174"/>
              <a:gd name="T56" fmla="*/ 49 w 202"/>
              <a:gd name="T57" fmla="*/ 90 h 174"/>
              <a:gd name="T58" fmla="*/ 53 w 202"/>
              <a:gd name="T59" fmla="*/ 100 h 174"/>
              <a:gd name="T60" fmla="*/ 48 w 202"/>
              <a:gd name="T61" fmla="*/ 114 h 174"/>
              <a:gd name="T62" fmla="*/ 40 w 202"/>
              <a:gd name="T63" fmla="*/ 136 h 174"/>
              <a:gd name="T64" fmla="*/ 44 w 202"/>
              <a:gd name="T65" fmla="*/ 143 h 174"/>
              <a:gd name="T66" fmla="*/ 59 w 202"/>
              <a:gd name="T67" fmla="*/ 147 h 174"/>
              <a:gd name="T68" fmla="*/ 72 w 202"/>
              <a:gd name="T69" fmla="*/ 149 h 174"/>
              <a:gd name="T70" fmla="*/ 81 w 202"/>
              <a:gd name="T71" fmla="*/ 149 h 174"/>
              <a:gd name="T72" fmla="*/ 93 w 202"/>
              <a:gd name="T73" fmla="*/ 154 h 174"/>
              <a:gd name="T74" fmla="*/ 103 w 202"/>
              <a:gd name="T75" fmla="*/ 154 h 174"/>
              <a:gd name="T76" fmla="*/ 108 w 202"/>
              <a:gd name="T77" fmla="*/ 143 h 174"/>
              <a:gd name="T78" fmla="*/ 121 w 202"/>
              <a:gd name="T79" fmla="*/ 133 h 174"/>
              <a:gd name="T80" fmla="*/ 136 w 202"/>
              <a:gd name="T81" fmla="*/ 136 h 174"/>
              <a:gd name="T82" fmla="*/ 137 w 202"/>
              <a:gd name="T83" fmla="*/ 137 h 174"/>
              <a:gd name="T84" fmla="*/ 150 w 202"/>
              <a:gd name="T85" fmla="*/ 141 h 174"/>
              <a:gd name="T86" fmla="*/ 168 w 202"/>
              <a:gd name="T87" fmla="*/ 133 h 174"/>
              <a:gd name="T88" fmla="*/ 176 w 202"/>
              <a:gd name="T89" fmla="*/ 124 h 174"/>
              <a:gd name="T90" fmla="*/ 165 w 202"/>
              <a:gd name="T91" fmla="*/ 120 h 174"/>
              <a:gd name="T92" fmla="*/ 162 w 202"/>
              <a:gd name="T93" fmla="*/ 109 h 174"/>
              <a:gd name="T94" fmla="*/ 165 w 202"/>
              <a:gd name="T95" fmla="*/ 97 h 174"/>
              <a:gd name="T96" fmla="*/ 164 w 202"/>
              <a:gd name="T97" fmla="*/ 84 h 174"/>
              <a:gd name="T98" fmla="*/ 156 w 202"/>
              <a:gd name="T99" fmla="*/ 84 h 174"/>
              <a:gd name="T100" fmla="*/ 154 w 202"/>
              <a:gd name="T101" fmla="*/ 78 h 174"/>
              <a:gd name="T102" fmla="*/ 165 w 202"/>
              <a:gd name="T103" fmla="*/ 65 h 174"/>
              <a:gd name="T104" fmla="*/ 173 w 202"/>
              <a:gd name="T105" fmla="*/ 63 h 174"/>
              <a:gd name="T106" fmla="*/ 176 w 202"/>
              <a:gd name="T107" fmla="*/ 53 h 174"/>
              <a:gd name="T108" fmla="*/ 178 w 202"/>
              <a:gd name="T109" fmla="*/ 36 h 174"/>
              <a:gd name="T110" fmla="*/ 178 w 202"/>
              <a:gd name="T111" fmla="*/ 36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02" h="174">
                <a:moveTo>
                  <a:pt x="199" y="143"/>
                </a:moveTo>
                <a:lnTo>
                  <a:pt x="198" y="145"/>
                </a:lnTo>
                <a:lnTo>
                  <a:pt x="198" y="149"/>
                </a:lnTo>
                <a:lnTo>
                  <a:pt x="190" y="150"/>
                </a:lnTo>
                <a:lnTo>
                  <a:pt x="189" y="154"/>
                </a:lnTo>
                <a:lnTo>
                  <a:pt x="189" y="157"/>
                </a:lnTo>
                <a:lnTo>
                  <a:pt x="189" y="158"/>
                </a:lnTo>
                <a:lnTo>
                  <a:pt x="190" y="161"/>
                </a:lnTo>
                <a:lnTo>
                  <a:pt x="189" y="162"/>
                </a:lnTo>
                <a:lnTo>
                  <a:pt x="190" y="162"/>
                </a:lnTo>
                <a:lnTo>
                  <a:pt x="189" y="166"/>
                </a:lnTo>
                <a:lnTo>
                  <a:pt x="193" y="167"/>
                </a:lnTo>
                <a:lnTo>
                  <a:pt x="190" y="167"/>
                </a:lnTo>
                <a:lnTo>
                  <a:pt x="193" y="170"/>
                </a:lnTo>
                <a:lnTo>
                  <a:pt x="195" y="174"/>
                </a:lnTo>
                <a:lnTo>
                  <a:pt x="202" y="158"/>
                </a:lnTo>
                <a:lnTo>
                  <a:pt x="202" y="150"/>
                </a:lnTo>
                <a:lnTo>
                  <a:pt x="199" y="143"/>
                </a:lnTo>
                <a:lnTo>
                  <a:pt x="199" y="143"/>
                </a:lnTo>
                <a:lnTo>
                  <a:pt x="199" y="143"/>
                </a:lnTo>
                <a:lnTo>
                  <a:pt x="199" y="143"/>
                </a:lnTo>
                <a:lnTo>
                  <a:pt x="199" y="143"/>
                </a:lnTo>
                <a:lnTo>
                  <a:pt x="199" y="143"/>
                </a:lnTo>
                <a:lnTo>
                  <a:pt x="199" y="143"/>
                </a:lnTo>
                <a:close/>
                <a:moveTo>
                  <a:pt x="178" y="36"/>
                </a:moveTo>
                <a:lnTo>
                  <a:pt x="176" y="35"/>
                </a:lnTo>
                <a:lnTo>
                  <a:pt x="173" y="35"/>
                </a:lnTo>
                <a:lnTo>
                  <a:pt x="172" y="35"/>
                </a:lnTo>
                <a:lnTo>
                  <a:pt x="169" y="35"/>
                </a:lnTo>
                <a:lnTo>
                  <a:pt x="168" y="35"/>
                </a:lnTo>
                <a:lnTo>
                  <a:pt x="168" y="33"/>
                </a:lnTo>
                <a:lnTo>
                  <a:pt x="165" y="33"/>
                </a:lnTo>
                <a:lnTo>
                  <a:pt x="164" y="35"/>
                </a:lnTo>
                <a:lnTo>
                  <a:pt x="162" y="31"/>
                </a:lnTo>
                <a:lnTo>
                  <a:pt x="158" y="29"/>
                </a:lnTo>
                <a:lnTo>
                  <a:pt x="150" y="27"/>
                </a:lnTo>
                <a:lnTo>
                  <a:pt x="145" y="27"/>
                </a:lnTo>
                <a:lnTo>
                  <a:pt x="142" y="25"/>
                </a:lnTo>
                <a:lnTo>
                  <a:pt x="137" y="23"/>
                </a:lnTo>
                <a:lnTo>
                  <a:pt x="137" y="19"/>
                </a:lnTo>
                <a:lnTo>
                  <a:pt x="137" y="16"/>
                </a:lnTo>
                <a:lnTo>
                  <a:pt x="133" y="19"/>
                </a:lnTo>
                <a:lnTo>
                  <a:pt x="132" y="19"/>
                </a:lnTo>
                <a:lnTo>
                  <a:pt x="129" y="19"/>
                </a:lnTo>
                <a:lnTo>
                  <a:pt x="128" y="19"/>
                </a:lnTo>
                <a:lnTo>
                  <a:pt x="128" y="16"/>
                </a:lnTo>
                <a:lnTo>
                  <a:pt x="128" y="13"/>
                </a:lnTo>
                <a:lnTo>
                  <a:pt x="125" y="13"/>
                </a:lnTo>
                <a:lnTo>
                  <a:pt x="124" y="13"/>
                </a:lnTo>
                <a:lnTo>
                  <a:pt x="121" y="13"/>
                </a:lnTo>
                <a:lnTo>
                  <a:pt x="120" y="12"/>
                </a:lnTo>
                <a:lnTo>
                  <a:pt x="118" y="9"/>
                </a:lnTo>
                <a:lnTo>
                  <a:pt x="116" y="9"/>
                </a:lnTo>
                <a:lnTo>
                  <a:pt x="114" y="8"/>
                </a:lnTo>
                <a:lnTo>
                  <a:pt x="108" y="5"/>
                </a:lnTo>
                <a:lnTo>
                  <a:pt x="106" y="4"/>
                </a:lnTo>
                <a:lnTo>
                  <a:pt x="106" y="3"/>
                </a:lnTo>
                <a:lnTo>
                  <a:pt x="106" y="0"/>
                </a:lnTo>
                <a:lnTo>
                  <a:pt x="105" y="0"/>
                </a:lnTo>
                <a:lnTo>
                  <a:pt x="103" y="0"/>
                </a:lnTo>
                <a:lnTo>
                  <a:pt x="99" y="0"/>
                </a:lnTo>
                <a:lnTo>
                  <a:pt x="93" y="4"/>
                </a:lnTo>
                <a:lnTo>
                  <a:pt x="92" y="9"/>
                </a:lnTo>
                <a:lnTo>
                  <a:pt x="92" y="13"/>
                </a:lnTo>
                <a:lnTo>
                  <a:pt x="93" y="16"/>
                </a:lnTo>
                <a:lnTo>
                  <a:pt x="92" y="16"/>
                </a:lnTo>
                <a:lnTo>
                  <a:pt x="89" y="17"/>
                </a:lnTo>
                <a:lnTo>
                  <a:pt x="85" y="19"/>
                </a:lnTo>
                <a:lnTo>
                  <a:pt x="76" y="23"/>
                </a:lnTo>
                <a:lnTo>
                  <a:pt x="72" y="25"/>
                </a:lnTo>
                <a:lnTo>
                  <a:pt x="71" y="27"/>
                </a:lnTo>
                <a:lnTo>
                  <a:pt x="71" y="29"/>
                </a:lnTo>
                <a:lnTo>
                  <a:pt x="75" y="29"/>
                </a:lnTo>
                <a:lnTo>
                  <a:pt x="76" y="29"/>
                </a:lnTo>
                <a:lnTo>
                  <a:pt x="71" y="31"/>
                </a:lnTo>
                <a:lnTo>
                  <a:pt x="67" y="31"/>
                </a:lnTo>
                <a:lnTo>
                  <a:pt x="63" y="31"/>
                </a:lnTo>
                <a:lnTo>
                  <a:pt x="57" y="31"/>
                </a:lnTo>
                <a:lnTo>
                  <a:pt x="53" y="31"/>
                </a:lnTo>
                <a:lnTo>
                  <a:pt x="51" y="29"/>
                </a:lnTo>
                <a:lnTo>
                  <a:pt x="51" y="27"/>
                </a:lnTo>
                <a:lnTo>
                  <a:pt x="51" y="25"/>
                </a:lnTo>
                <a:lnTo>
                  <a:pt x="48" y="25"/>
                </a:lnTo>
                <a:lnTo>
                  <a:pt x="45" y="25"/>
                </a:lnTo>
                <a:lnTo>
                  <a:pt x="41" y="23"/>
                </a:lnTo>
                <a:lnTo>
                  <a:pt x="44" y="27"/>
                </a:lnTo>
                <a:lnTo>
                  <a:pt x="44" y="29"/>
                </a:lnTo>
                <a:lnTo>
                  <a:pt x="45" y="31"/>
                </a:lnTo>
                <a:lnTo>
                  <a:pt x="48" y="33"/>
                </a:lnTo>
                <a:lnTo>
                  <a:pt x="45" y="39"/>
                </a:lnTo>
                <a:lnTo>
                  <a:pt x="48" y="43"/>
                </a:lnTo>
                <a:lnTo>
                  <a:pt x="49" y="43"/>
                </a:lnTo>
                <a:lnTo>
                  <a:pt x="44" y="44"/>
                </a:lnTo>
                <a:lnTo>
                  <a:pt x="41" y="43"/>
                </a:lnTo>
                <a:lnTo>
                  <a:pt x="40" y="43"/>
                </a:lnTo>
                <a:lnTo>
                  <a:pt x="40" y="44"/>
                </a:lnTo>
                <a:lnTo>
                  <a:pt x="37" y="44"/>
                </a:lnTo>
                <a:lnTo>
                  <a:pt x="36" y="43"/>
                </a:lnTo>
                <a:lnTo>
                  <a:pt x="35" y="43"/>
                </a:lnTo>
                <a:lnTo>
                  <a:pt x="31" y="44"/>
                </a:lnTo>
                <a:lnTo>
                  <a:pt x="27" y="43"/>
                </a:lnTo>
                <a:lnTo>
                  <a:pt x="24" y="39"/>
                </a:lnTo>
                <a:lnTo>
                  <a:pt x="23" y="39"/>
                </a:lnTo>
                <a:lnTo>
                  <a:pt x="19" y="40"/>
                </a:lnTo>
                <a:lnTo>
                  <a:pt x="15" y="43"/>
                </a:lnTo>
                <a:lnTo>
                  <a:pt x="6" y="43"/>
                </a:lnTo>
                <a:lnTo>
                  <a:pt x="2" y="44"/>
                </a:lnTo>
                <a:lnTo>
                  <a:pt x="2" y="47"/>
                </a:lnTo>
                <a:lnTo>
                  <a:pt x="0" y="48"/>
                </a:lnTo>
                <a:lnTo>
                  <a:pt x="2" y="48"/>
                </a:lnTo>
                <a:lnTo>
                  <a:pt x="4" y="48"/>
                </a:lnTo>
                <a:lnTo>
                  <a:pt x="6" y="48"/>
                </a:lnTo>
                <a:lnTo>
                  <a:pt x="7" y="49"/>
                </a:lnTo>
                <a:lnTo>
                  <a:pt x="6" y="49"/>
                </a:lnTo>
                <a:lnTo>
                  <a:pt x="7" y="52"/>
                </a:lnTo>
                <a:lnTo>
                  <a:pt x="2" y="53"/>
                </a:lnTo>
                <a:lnTo>
                  <a:pt x="4" y="56"/>
                </a:lnTo>
                <a:lnTo>
                  <a:pt x="7" y="57"/>
                </a:lnTo>
                <a:lnTo>
                  <a:pt x="11" y="57"/>
                </a:lnTo>
                <a:lnTo>
                  <a:pt x="14" y="57"/>
                </a:lnTo>
                <a:lnTo>
                  <a:pt x="18" y="60"/>
                </a:lnTo>
                <a:lnTo>
                  <a:pt x="20" y="57"/>
                </a:lnTo>
                <a:lnTo>
                  <a:pt x="20" y="60"/>
                </a:lnTo>
                <a:lnTo>
                  <a:pt x="23" y="60"/>
                </a:lnTo>
                <a:lnTo>
                  <a:pt x="23" y="61"/>
                </a:lnTo>
                <a:lnTo>
                  <a:pt x="23" y="63"/>
                </a:lnTo>
                <a:lnTo>
                  <a:pt x="27" y="61"/>
                </a:lnTo>
                <a:lnTo>
                  <a:pt x="28" y="61"/>
                </a:lnTo>
                <a:lnTo>
                  <a:pt x="27" y="63"/>
                </a:lnTo>
                <a:lnTo>
                  <a:pt x="28" y="63"/>
                </a:lnTo>
                <a:lnTo>
                  <a:pt x="31" y="63"/>
                </a:lnTo>
                <a:lnTo>
                  <a:pt x="32" y="63"/>
                </a:lnTo>
                <a:lnTo>
                  <a:pt x="32" y="65"/>
                </a:lnTo>
                <a:lnTo>
                  <a:pt x="32" y="67"/>
                </a:lnTo>
                <a:lnTo>
                  <a:pt x="35" y="67"/>
                </a:lnTo>
                <a:lnTo>
                  <a:pt x="36" y="67"/>
                </a:lnTo>
                <a:lnTo>
                  <a:pt x="36" y="69"/>
                </a:lnTo>
                <a:lnTo>
                  <a:pt x="37" y="70"/>
                </a:lnTo>
                <a:lnTo>
                  <a:pt x="36" y="74"/>
                </a:lnTo>
                <a:lnTo>
                  <a:pt x="37" y="78"/>
                </a:lnTo>
                <a:lnTo>
                  <a:pt x="40" y="80"/>
                </a:lnTo>
                <a:lnTo>
                  <a:pt x="45" y="84"/>
                </a:lnTo>
                <a:lnTo>
                  <a:pt x="48" y="84"/>
                </a:lnTo>
                <a:lnTo>
                  <a:pt x="49" y="84"/>
                </a:lnTo>
                <a:lnTo>
                  <a:pt x="49" y="90"/>
                </a:lnTo>
                <a:lnTo>
                  <a:pt x="49" y="93"/>
                </a:lnTo>
                <a:lnTo>
                  <a:pt x="48" y="93"/>
                </a:lnTo>
                <a:lnTo>
                  <a:pt x="48" y="96"/>
                </a:lnTo>
                <a:lnTo>
                  <a:pt x="51" y="97"/>
                </a:lnTo>
                <a:lnTo>
                  <a:pt x="53" y="100"/>
                </a:lnTo>
                <a:lnTo>
                  <a:pt x="49" y="97"/>
                </a:lnTo>
                <a:lnTo>
                  <a:pt x="48" y="106"/>
                </a:lnTo>
                <a:lnTo>
                  <a:pt x="48" y="113"/>
                </a:lnTo>
                <a:lnTo>
                  <a:pt x="49" y="113"/>
                </a:lnTo>
                <a:lnTo>
                  <a:pt x="48" y="114"/>
                </a:lnTo>
                <a:lnTo>
                  <a:pt x="45" y="118"/>
                </a:lnTo>
                <a:lnTo>
                  <a:pt x="45" y="120"/>
                </a:lnTo>
                <a:lnTo>
                  <a:pt x="44" y="130"/>
                </a:lnTo>
                <a:lnTo>
                  <a:pt x="41" y="133"/>
                </a:lnTo>
                <a:lnTo>
                  <a:pt x="40" y="136"/>
                </a:lnTo>
                <a:lnTo>
                  <a:pt x="37" y="137"/>
                </a:lnTo>
                <a:lnTo>
                  <a:pt x="40" y="137"/>
                </a:lnTo>
                <a:lnTo>
                  <a:pt x="44" y="140"/>
                </a:lnTo>
                <a:lnTo>
                  <a:pt x="41" y="141"/>
                </a:lnTo>
                <a:lnTo>
                  <a:pt x="44" y="143"/>
                </a:lnTo>
                <a:lnTo>
                  <a:pt x="45" y="143"/>
                </a:lnTo>
                <a:lnTo>
                  <a:pt x="48" y="143"/>
                </a:lnTo>
                <a:lnTo>
                  <a:pt x="51" y="145"/>
                </a:lnTo>
                <a:lnTo>
                  <a:pt x="57" y="147"/>
                </a:lnTo>
                <a:lnTo>
                  <a:pt x="59" y="147"/>
                </a:lnTo>
                <a:lnTo>
                  <a:pt x="61" y="149"/>
                </a:lnTo>
                <a:lnTo>
                  <a:pt x="63" y="149"/>
                </a:lnTo>
                <a:lnTo>
                  <a:pt x="64" y="149"/>
                </a:lnTo>
                <a:lnTo>
                  <a:pt x="67" y="149"/>
                </a:lnTo>
                <a:lnTo>
                  <a:pt x="72" y="149"/>
                </a:lnTo>
                <a:lnTo>
                  <a:pt x="72" y="147"/>
                </a:lnTo>
                <a:lnTo>
                  <a:pt x="75" y="147"/>
                </a:lnTo>
                <a:lnTo>
                  <a:pt x="76" y="147"/>
                </a:lnTo>
                <a:lnTo>
                  <a:pt x="80" y="149"/>
                </a:lnTo>
                <a:lnTo>
                  <a:pt x="81" y="149"/>
                </a:lnTo>
                <a:lnTo>
                  <a:pt x="84" y="149"/>
                </a:lnTo>
                <a:lnTo>
                  <a:pt x="84" y="150"/>
                </a:lnTo>
                <a:lnTo>
                  <a:pt x="84" y="153"/>
                </a:lnTo>
                <a:lnTo>
                  <a:pt x="88" y="153"/>
                </a:lnTo>
                <a:lnTo>
                  <a:pt x="93" y="154"/>
                </a:lnTo>
                <a:lnTo>
                  <a:pt x="95" y="154"/>
                </a:lnTo>
                <a:lnTo>
                  <a:pt x="97" y="154"/>
                </a:lnTo>
                <a:lnTo>
                  <a:pt x="99" y="154"/>
                </a:lnTo>
                <a:lnTo>
                  <a:pt x="101" y="154"/>
                </a:lnTo>
                <a:lnTo>
                  <a:pt x="103" y="154"/>
                </a:lnTo>
                <a:lnTo>
                  <a:pt x="105" y="153"/>
                </a:lnTo>
                <a:lnTo>
                  <a:pt x="108" y="153"/>
                </a:lnTo>
                <a:lnTo>
                  <a:pt x="110" y="154"/>
                </a:lnTo>
                <a:lnTo>
                  <a:pt x="106" y="145"/>
                </a:lnTo>
                <a:lnTo>
                  <a:pt x="108" y="143"/>
                </a:lnTo>
                <a:lnTo>
                  <a:pt x="108" y="141"/>
                </a:lnTo>
                <a:lnTo>
                  <a:pt x="110" y="140"/>
                </a:lnTo>
                <a:lnTo>
                  <a:pt x="114" y="137"/>
                </a:lnTo>
                <a:lnTo>
                  <a:pt x="118" y="136"/>
                </a:lnTo>
                <a:lnTo>
                  <a:pt x="121" y="133"/>
                </a:lnTo>
                <a:lnTo>
                  <a:pt x="128" y="136"/>
                </a:lnTo>
                <a:lnTo>
                  <a:pt x="132" y="136"/>
                </a:lnTo>
                <a:lnTo>
                  <a:pt x="132" y="133"/>
                </a:lnTo>
                <a:lnTo>
                  <a:pt x="133" y="136"/>
                </a:lnTo>
                <a:lnTo>
                  <a:pt x="136" y="136"/>
                </a:lnTo>
                <a:lnTo>
                  <a:pt x="137" y="136"/>
                </a:lnTo>
                <a:lnTo>
                  <a:pt x="137" y="133"/>
                </a:lnTo>
                <a:lnTo>
                  <a:pt x="138" y="136"/>
                </a:lnTo>
                <a:lnTo>
                  <a:pt x="137" y="136"/>
                </a:lnTo>
                <a:lnTo>
                  <a:pt x="137" y="137"/>
                </a:lnTo>
                <a:lnTo>
                  <a:pt x="138" y="137"/>
                </a:lnTo>
                <a:lnTo>
                  <a:pt x="141" y="137"/>
                </a:lnTo>
                <a:lnTo>
                  <a:pt x="141" y="140"/>
                </a:lnTo>
                <a:lnTo>
                  <a:pt x="145" y="141"/>
                </a:lnTo>
                <a:lnTo>
                  <a:pt x="150" y="141"/>
                </a:lnTo>
                <a:lnTo>
                  <a:pt x="152" y="141"/>
                </a:lnTo>
                <a:lnTo>
                  <a:pt x="154" y="141"/>
                </a:lnTo>
                <a:lnTo>
                  <a:pt x="160" y="140"/>
                </a:lnTo>
                <a:lnTo>
                  <a:pt x="160" y="137"/>
                </a:lnTo>
                <a:lnTo>
                  <a:pt x="168" y="133"/>
                </a:lnTo>
                <a:lnTo>
                  <a:pt x="172" y="130"/>
                </a:lnTo>
                <a:lnTo>
                  <a:pt x="172" y="129"/>
                </a:lnTo>
                <a:lnTo>
                  <a:pt x="173" y="128"/>
                </a:lnTo>
                <a:lnTo>
                  <a:pt x="173" y="126"/>
                </a:lnTo>
                <a:lnTo>
                  <a:pt x="176" y="124"/>
                </a:lnTo>
                <a:lnTo>
                  <a:pt x="176" y="122"/>
                </a:lnTo>
                <a:lnTo>
                  <a:pt x="173" y="122"/>
                </a:lnTo>
                <a:lnTo>
                  <a:pt x="169" y="122"/>
                </a:lnTo>
                <a:lnTo>
                  <a:pt x="168" y="122"/>
                </a:lnTo>
                <a:lnTo>
                  <a:pt x="165" y="120"/>
                </a:lnTo>
                <a:lnTo>
                  <a:pt x="164" y="118"/>
                </a:lnTo>
                <a:lnTo>
                  <a:pt x="165" y="114"/>
                </a:lnTo>
                <a:lnTo>
                  <a:pt x="165" y="113"/>
                </a:lnTo>
                <a:lnTo>
                  <a:pt x="165" y="110"/>
                </a:lnTo>
                <a:lnTo>
                  <a:pt x="162" y="109"/>
                </a:lnTo>
                <a:lnTo>
                  <a:pt x="160" y="106"/>
                </a:lnTo>
                <a:lnTo>
                  <a:pt x="164" y="105"/>
                </a:lnTo>
                <a:lnTo>
                  <a:pt x="168" y="101"/>
                </a:lnTo>
                <a:lnTo>
                  <a:pt x="168" y="100"/>
                </a:lnTo>
                <a:lnTo>
                  <a:pt x="165" y="97"/>
                </a:lnTo>
                <a:lnTo>
                  <a:pt x="164" y="93"/>
                </a:lnTo>
                <a:lnTo>
                  <a:pt x="165" y="92"/>
                </a:lnTo>
                <a:lnTo>
                  <a:pt x="165" y="90"/>
                </a:lnTo>
                <a:lnTo>
                  <a:pt x="164" y="88"/>
                </a:lnTo>
                <a:lnTo>
                  <a:pt x="164" y="84"/>
                </a:lnTo>
                <a:lnTo>
                  <a:pt x="162" y="82"/>
                </a:lnTo>
                <a:lnTo>
                  <a:pt x="160" y="82"/>
                </a:lnTo>
                <a:lnTo>
                  <a:pt x="158" y="82"/>
                </a:lnTo>
                <a:lnTo>
                  <a:pt x="156" y="82"/>
                </a:lnTo>
                <a:lnTo>
                  <a:pt x="156" y="84"/>
                </a:lnTo>
                <a:lnTo>
                  <a:pt x="154" y="86"/>
                </a:lnTo>
                <a:lnTo>
                  <a:pt x="150" y="88"/>
                </a:lnTo>
                <a:lnTo>
                  <a:pt x="152" y="84"/>
                </a:lnTo>
                <a:lnTo>
                  <a:pt x="152" y="80"/>
                </a:lnTo>
                <a:lnTo>
                  <a:pt x="154" y="78"/>
                </a:lnTo>
                <a:lnTo>
                  <a:pt x="156" y="76"/>
                </a:lnTo>
                <a:lnTo>
                  <a:pt x="158" y="74"/>
                </a:lnTo>
                <a:lnTo>
                  <a:pt x="162" y="70"/>
                </a:lnTo>
                <a:lnTo>
                  <a:pt x="168" y="65"/>
                </a:lnTo>
                <a:lnTo>
                  <a:pt x="165" y="65"/>
                </a:lnTo>
                <a:lnTo>
                  <a:pt x="165" y="63"/>
                </a:lnTo>
                <a:lnTo>
                  <a:pt x="168" y="63"/>
                </a:lnTo>
                <a:lnTo>
                  <a:pt x="169" y="65"/>
                </a:lnTo>
                <a:lnTo>
                  <a:pt x="172" y="63"/>
                </a:lnTo>
                <a:lnTo>
                  <a:pt x="173" y="63"/>
                </a:lnTo>
                <a:lnTo>
                  <a:pt x="176" y="61"/>
                </a:lnTo>
                <a:lnTo>
                  <a:pt x="173" y="61"/>
                </a:lnTo>
                <a:lnTo>
                  <a:pt x="173" y="60"/>
                </a:lnTo>
                <a:lnTo>
                  <a:pt x="173" y="57"/>
                </a:lnTo>
                <a:lnTo>
                  <a:pt x="176" y="53"/>
                </a:lnTo>
                <a:lnTo>
                  <a:pt x="177" y="48"/>
                </a:lnTo>
                <a:lnTo>
                  <a:pt x="178" y="43"/>
                </a:lnTo>
                <a:lnTo>
                  <a:pt x="185" y="36"/>
                </a:lnTo>
                <a:lnTo>
                  <a:pt x="182" y="36"/>
                </a:lnTo>
                <a:lnTo>
                  <a:pt x="178" y="36"/>
                </a:lnTo>
                <a:lnTo>
                  <a:pt x="178" y="36"/>
                </a:lnTo>
                <a:lnTo>
                  <a:pt x="178" y="36"/>
                </a:lnTo>
                <a:lnTo>
                  <a:pt x="178" y="36"/>
                </a:lnTo>
                <a:lnTo>
                  <a:pt x="178" y="36"/>
                </a:lnTo>
                <a:lnTo>
                  <a:pt x="178" y="36"/>
                </a:lnTo>
                <a:lnTo>
                  <a:pt x="178" y="36"/>
                </a:lnTo>
                <a:close/>
              </a:path>
            </a:pathLst>
          </a:custGeom>
          <a:solidFill>
            <a:srgbClr val="86DD25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48" name="Freeform 178"/>
          <p:cNvSpPr>
            <a:spLocks noEditPoints="1"/>
          </p:cNvSpPr>
          <p:nvPr/>
        </p:nvSpPr>
        <p:spPr bwMode="auto">
          <a:xfrm>
            <a:off x="4533351" y="3412732"/>
            <a:ext cx="1083830" cy="1182952"/>
          </a:xfrm>
          <a:custGeom>
            <a:avLst/>
            <a:gdLst>
              <a:gd name="T0" fmla="*/ 94 w 96"/>
              <a:gd name="T1" fmla="*/ 44 h 100"/>
              <a:gd name="T2" fmla="*/ 91 w 96"/>
              <a:gd name="T3" fmla="*/ 40 h 100"/>
              <a:gd name="T4" fmla="*/ 91 w 96"/>
              <a:gd name="T5" fmla="*/ 33 h 100"/>
              <a:gd name="T6" fmla="*/ 86 w 96"/>
              <a:gd name="T7" fmla="*/ 27 h 100"/>
              <a:gd name="T8" fmla="*/ 88 w 96"/>
              <a:gd name="T9" fmla="*/ 20 h 100"/>
              <a:gd name="T10" fmla="*/ 82 w 96"/>
              <a:gd name="T11" fmla="*/ 13 h 100"/>
              <a:gd name="T12" fmla="*/ 78 w 96"/>
              <a:gd name="T13" fmla="*/ 11 h 100"/>
              <a:gd name="T14" fmla="*/ 69 w 96"/>
              <a:gd name="T15" fmla="*/ 6 h 100"/>
              <a:gd name="T16" fmla="*/ 63 w 96"/>
              <a:gd name="T17" fmla="*/ 10 h 100"/>
              <a:gd name="T18" fmla="*/ 58 w 96"/>
              <a:gd name="T19" fmla="*/ 13 h 100"/>
              <a:gd name="T20" fmla="*/ 51 w 96"/>
              <a:gd name="T21" fmla="*/ 11 h 100"/>
              <a:gd name="T22" fmla="*/ 49 w 96"/>
              <a:gd name="T23" fmla="*/ 7 h 100"/>
              <a:gd name="T24" fmla="*/ 42 w 96"/>
              <a:gd name="T25" fmla="*/ 6 h 100"/>
              <a:gd name="T26" fmla="*/ 35 w 96"/>
              <a:gd name="T27" fmla="*/ 1 h 100"/>
              <a:gd name="T28" fmla="*/ 32 w 96"/>
              <a:gd name="T29" fmla="*/ 4 h 100"/>
              <a:gd name="T30" fmla="*/ 31 w 96"/>
              <a:gd name="T31" fmla="*/ 9 h 100"/>
              <a:gd name="T32" fmla="*/ 32 w 96"/>
              <a:gd name="T33" fmla="*/ 13 h 100"/>
              <a:gd name="T34" fmla="*/ 31 w 96"/>
              <a:gd name="T35" fmla="*/ 14 h 100"/>
              <a:gd name="T36" fmla="*/ 28 w 96"/>
              <a:gd name="T37" fmla="*/ 19 h 100"/>
              <a:gd name="T38" fmla="*/ 23 w 96"/>
              <a:gd name="T39" fmla="*/ 19 h 100"/>
              <a:gd name="T40" fmla="*/ 13 w 96"/>
              <a:gd name="T41" fmla="*/ 17 h 100"/>
              <a:gd name="T42" fmla="*/ 13 w 96"/>
              <a:gd name="T43" fmla="*/ 24 h 100"/>
              <a:gd name="T44" fmla="*/ 12 w 96"/>
              <a:gd name="T45" fmla="*/ 30 h 100"/>
              <a:gd name="T46" fmla="*/ 12 w 96"/>
              <a:gd name="T47" fmla="*/ 33 h 100"/>
              <a:gd name="T48" fmla="*/ 9 w 96"/>
              <a:gd name="T49" fmla="*/ 39 h 100"/>
              <a:gd name="T50" fmla="*/ 0 w 96"/>
              <a:gd name="T51" fmla="*/ 40 h 100"/>
              <a:gd name="T52" fmla="*/ 3 w 96"/>
              <a:gd name="T53" fmla="*/ 47 h 100"/>
              <a:gd name="T54" fmla="*/ 2 w 96"/>
              <a:gd name="T55" fmla="*/ 53 h 100"/>
              <a:gd name="T56" fmla="*/ 5 w 96"/>
              <a:gd name="T57" fmla="*/ 59 h 100"/>
              <a:gd name="T58" fmla="*/ 2 w 96"/>
              <a:gd name="T59" fmla="*/ 63 h 100"/>
              <a:gd name="T60" fmla="*/ 6 w 96"/>
              <a:gd name="T61" fmla="*/ 69 h 100"/>
              <a:gd name="T62" fmla="*/ 10 w 96"/>
              <a:gd name="T63" fmla="*/ 75 h 100"/>
              <a:gd name="T64" fmla="*/ 15 w 96"/>
              <a:gd name="T65" fmla="*/ 76 h 100"/>
              <a:gd name="T66" fmla="*/ 23 w 96"/>
              <a:gd name="T67" fmla="*/ 77 h 100"/>
              <a:gd name="T68" fmla="*/ 18 w 96"/>
              <a:gd name="T69" fmla="*/ 90 h 100"/>
              <a:gd name="T70" fmla="*/ 18 w 96"/>
              <a:gd name="T71" fmla="*/ 96 h 100"/>
              <a:gd name="T72" fmla="*/ 27 w 96"/>
              <a:gd name="T73" fmla="*/ 95 h 100"/>
              <a:gd name="T74" fmla="*/ 33 w 96"/>
              <a:gd name="T75" fmla="*/ 95 h 100"/>
              <a:gd name="T76" fmla="*/ 42 w 96"/>
              <a:gd name="T77" fmla="*/ 97 h 100"/>
              <a:gd name="T78" fmla="*/ 46 w 96"/>
              <a:gd name="T79" fmla="*/ 99 h 100"/>
              <a:gd name="T80" fmla="*/ 53 w 96"/>
              <a:gd name="T81" fmla="*/ 97 h 100"/>
              <a:gd name="T82" fmla="*/ 59 w 96"/>
              <a:gd name="T83" fmla="*/ 97 h 100"/>
              <a:gd name="T84" fmla="*/ 69 w 96"/>
              <a:gd name="T85" fmla="*/ 96 h 100"/>
              <a:gd name="T86" fmla="*/ 72 w 96"/>
              <a:gd name="T87" fmla="*/ 96 h 100"/>
              <a:gd name="T88" fmla="*/ 75 w 96"/>
              <a:gd name="T89" fmla="*/ 95 h 100"/>
              <a:gd name="T90" fmla="*/ 73 w 96"/>
              <a:gd name="T91" fmla="*/ 90 h 100"/>
              <a:gd name="T92" fmla="*/ 79 w 96"/>
              <a:gd name="T93" fmla="*/ 85 h 100"/>
              <a:gd name="T94" fmla="*/ 82 w 96"/>
              <a:gd name="T95" fmla="*/ 83 h 100"/>
              <a:gd name="T96" fmla="*/ 74 w 96"/>
              <a:gd name="T97" fmla="*/ 73 h 100"/>
              <a:gd name="T98" fmla="*/ 68 w 96"/>
              <a:gd name="T99" fmla="*/ 63 h 100"/>
              <a:gd name="T100" fmla="*/ 68 w 96"/>
              <a:gd name="T101" fmla="*/ 60 h 100"/>
              <a:gd name="T102" fmla="*/ 82 w 96"/>
              <a:gd name="T103" fmla="*/ 54 h 100"/>
              <a:gd name="T104" fmla="*/ 89 w 96"/>
              <a:gd name="T105" fmla="*/ 50 h 100"/>
              <a:gd name="T106" fmla="*/ 94 w 96"/>
              <a:gd name="T107" fmla="*/ 53 h 100"/>
              <a:gd name="T108" fmla="*/ 66 w 96"/>
              <a:gd name="T109" fmla="*/ 9 h 100"/>
              <a:gd name="T110" fmla="*/ 78 w 96"/>
              <a:gd name="T111" fmla="*/ 7 h 100"/>
              <a:gd name="T112" fmla="*/ 80 w 96"/>
              <a:gd name="T113" fmla="*/ 4 h 100"/>
              <a:gd name="T114" fmla="*/ 78 w 96"/>
              <a:gd name="T115" fmla="*/ 1 h 100"/>
              <a:gd name="T116" fmla="*/ 78 w 96"/>
              <a:gd name="T117" fmla="*/ 3 h 100"/>
              <a:gd name="T118" fmla="*/ 76 w 96"/>
              <a:gd name="T119" fmla="*/ 5 h 100"/>
              <a:gd name="T120" fmla="*/ 78 w 96"/>
              <a:gd name="T121" fmla="*/ 7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6" h="100">
                <a:moveTo>
                  <a:pt x="95" y="51"/>
                </a:moveTo>
                <a:cubicBezTo>
                  <a:pt x="95" y="49"/>
                  <a:pt x="95" y="49"/>
                  <a:pt x="95" y="49"/>
                </a:cubicBezTo>
                <a:cubicBezTo>
                  <a:pt x="95" y="46"/>
                  <a:pt x="95" y="46"/>
                  <a:pt x="95" y="46"/>
                </a:cubicBezTo>
                <a:cubicBezTo>
                  <a:pt x="94" y="44"/>
                  <a:pt x="94" y="44"/>
                  <a:pt x="94" y="44"/>
                </a:cubicBezTo>
                <a:cubicBezTo>
                  <a:pt x="92" y="44"/>
                  <a:pt x="92" y="44"/>
                  <a:pt x="92" y="44"/>
                </a:cubicBezTo>
                <a:cubicBezTo>
                  <a:pt x="92" y="42"/>
                  <a:pt x="92" y="42"/>
                  <a:pt x="92" y="42"/>
                </a:cubicBezTo>
                <a:cubicBezTo>
                  <a:pt x="91" y="42"/>
                  <a:pt x="91" y="42"/>
                  <a:pt x="91" y="42"/>
                </a:cubicBezTo>
                <a:cubicBezTo>
                  <a:pt x="91" y="40"/>
                  <a:pt x="91" y="40"/>
                  <a:pt x="91" y="40"/>
                </a:cubicBezTo>
                <a:cubicBezTo>
                  <a:pt x="92" y="39"/>
                  <a:pt x="92" y="39"/>
                  <a:pt x="92" y="39"/>
                </a:cubicBezTo>
                <a:cubicBezTo>
                  <a:pt x="92" y="36"/>
                  <a:pt x="92" y="36"/>
                  <a:pt x="92" y="36"/>
                </a:cubicBezTo>
                <a:cubicBezTo>
                  <a:pt x="91" y="34"/>
                  <a:pt x="91" y="34"/>
                  <a:pt x="91" y="34"/>
                </a:cubicBezTo>
                <a:cubicBezTo>
                  <a:pt x="91" y="33"/>
                  <a:pt x="91" y="33"/>
                  <a:pt x="91" y="33"/>
                </a:cubicBezTo>
                <a:cubicBezTo>
                  <a:pt x="91" y="32"/>
                  <a:pt x="91" y="32"/>
                  <a:pt x="91" y="32"/>
                </a:cubicBezTo>
                <a:cubicBezTo>
                  <a:pt x="91" y="30"/>
                  <a:pt x="91" y="30"/>
                  <a:pt x="91" y="30"/>
                </a:cubicBezTo>
                <a:cubicBezTo>
                  <a:pt x="89" y="29"/>
                  <a:pt x="89" y="29"/>
                  <a:pt x="89" y="29"/>
                </a:cubicBezTo>
                <a:cubicBezTo>
                  <a:pt x="86" y="27"/>
                  <a:pt x="86" y="27"/>
                  <a:pt x="86" y="27"/>
                </a:cubicBezTo>
                <a:cubicBezTo>
                  <a:pt x="85" y="26"/>
                  <a:pt x="85" y="26"/>
                  <a:pt x="85" y="26"/>
                </a:cubicBezTo>
                <a:cubicBezTo>
                  <a:pt x="88" y="23"/>
                  <a:pt x="88" y="23"/>
                  <a:pt x="88" y="23"/>
                </a:cubicBezTo>
                <a:cubicBezTo>
                  <a:pt x="88" y="21"/>
                  <a:pt x="88" y="21"/>
                  <a:pt x="88" y="21"/>
                </a:cubicBezTo>
                <a:cubicBezTo>
                  <a:pt x="88" y="20"/>
                  <a:pt x="88" y="20"/>
                  <a:pt x="88" y="20"/>
                </a:cubicBezTo>
                <a:cubicBezTo>
                  <a:pt x="86" y="17"/>
                  <a:pt x="86" y="17"/>
                  <a:pt x="86" y="17"/>
                </a:cubicBezTo>
                <a:cubicBezTo>
                  <a:pt x="85" y="16"/>
                  <a:pt x="85" y="16"/>
                  <a:pt x="85" y="16"/>
                </a:cubicBezTo>
                <a:cubicBezTo>
                  <a:pt x="84" y="14"/>
                  <a:pt x="84" y="14"/>
                  <a:pt x="84" y="14"/>
                </a:cubicBezTo>
                <a:cubicBezTo>
                  <a:pt x="82" y="13"/>
                  <a:pt x="82" y="13"/>
                  <a:pt x="82" y="13"/>
                </a:cubicBezTo>
                <a:cubicBezTo>
                  <a:pt x="81" y="11"/>
                  <a:pt x="81" y="11"/>
                  <a:pt x="81" y="11"/>
                </a:cubicBezTo>
                <a:cubicBezTo>
                  <a:pt x="81" y="10"/>
                  <a:pt x="81" y="10"/>
                  <a:pt x="81" y="10"/>
                </a:cubicBezTo>
                <a:cubicBezTo>
                  <a:pt x="79" y="10"/>
                  <a:pt x="79" y="10"/>
                  <a:pt x="79" y="10"/>
                </a:cubicBezTo>
                <a:cubicBezTo>
                  <a:pt x="78" y="11"/>
                  <a:pt x="78" y="11"/>
                  <a:pt x="78" y="11"/>
                </a:cubicBezTo>
                <a:cubicBezTo>
                  <a:pt x="76" y="9"/>
                  <a:pt x="76" y="9"/>
                  <a:pt x="76" y="9"/>
                </a:cubicBezTo>
                <a:cubicBezTo>
                  <a:pt x="74" y="7"/>
                  <a:pt x="74" y="7"/>
                  <a:pt x="74" y="7"/>
                </a:cubicBezTo>
                <a:cubicBezTo>
                  <a:pt x="72" y="7"/>
                  <a:pt x="72" y="7"/>
                  <a:pt x="72" y="7"/>
                </a:cubicBezTo>
                <a:cubicBezTo>
                  <a:pt x="69" y="6"/>
                  <a:pt x="69" y="6"/>
                  <a:pt x="69" y="6"/>
                </a:cubicBezTo>
                <a:cubicBezTo>
                  <a:pt x="66" y="7"/>
                  <a:pt x="66" y="7"/>
                  <a:pt x="66" y="7"/>
                </a:cubicBezTo>
                <a:cubicBezTo>
                  <a:pt x="65" y="9"/>
                  <a:pt x="65" y="9"/>
                  <a:pt x="65" y="9"/>
                </a:cubicBezTo>
                <a:cubicBezTo>
                  <a:pt x="63" y="11"/>
                  <a:pt x="63" y="11"/>
                  <a:pt x="63" y="11"/>
                </a:cubicBezTo>
                <a:cubicBezTo>
                  <a:pt x="63" y="10"/>
                  <a:pt x="63" y="10"/>
                  <a:pt x="63" y="10"/>
                </a:cubicBezTo>
                <a:cubicBezTo>
                  <a:pt x="62" y="10"/>
                  <a:pt x="62" y="10"/>
                  <a:pt x="62" y="10"/>
                </a:cubicBezTo>
                <a:cubicBezTo>
                  <a:pt x="58" y="11"/>
                  <a:pt x="58" y="11"/>
                  <a:pt x="58" y="11"/>
                </a:cubicBezTo>
                <a:cubicBezTo>
                  <a:pt x="59" y="11"/>
                  <a:pt x="59" y="11"/>
                  <a:pt x="59" y="11"/>
                </a:cubicBezTo>
                <a:cubicBezTo>
                  <a:pt x="58" y="13"/>
                  <a:pt x="58" y="13"/>
                  <a:pt x="58" y="13"/>
                </a:cubicBezTo>
                <a:cubicBezTo>
                  <a:pt x="53" y="11"/>
                  <a:pt x="53" y="11"/>
                  <a:pt x="53" y="11"/>
                </a:cubicBezTo>
                <a:cubicBezTo>
                  <a:pt x="52" y="11"/>
                  <a:pt x="52" y="11"/>
                  <a:pt x="52" y="11"/>
                </a:cubicBezTo>
                <a:cubicBezTo>
                  <a:pt x="52" y="13"/>
                  <a:pt x="52" y="13"/>
                  <a:pt x="52" y="13"/>
                </a:cubicBezTo>
                <a:cubicBezTo>
                  <a:pt x="51" y="11"/>
                  <a:pt x="51" y="11"/>
                  <a:pt x="51" y="11"/>
                </a:cubicBezTo>
                <a:cubicBezTo>
                  <a:pt x="53" y="10"/>
                  <a:pt x="53" y="10"/>
                  <a:pt x="53" y="10"/>
                </a:cubicBezTo>
                <a:cubicBezTo>
                  <a:pt x="53" y="7"/>
                  <a:pt x="53" y="7"/>
                  <a:pt x="53" y="7"/>
                </a:cubicBezTo>
                <a:cubicBezTo>
                  <a:pt x="51" y="7"/>
                  <a:pt x="51" y="7"/>
                  <a:pt x="51" y="7"/>
                </a:cubicBezTo>
                <a:cubicBezTo>
                  <a:pt x="49" y="7"/>
                  <a:pt x="49" y="7"/>
                  <a:pt x="49" y="7"/>
                </a:cubicBezTo>
                <a:cubicBezTo>
                  <a:pt x="46" y="7"/>
                  <a:pt x="46" y="7"/>
                  <a:pt x="46" y="7"/>
                </a:cubicBezTo>
                <a:cubicBezTo>
                  <a:pt x="45" y="7"/>
                  <a:pt x="45" y="7"/>
                  <a:pt x="45" y="7"/>
                </a:cubicBezTo>
                <a:cubicBezTo>
                  <a:pt x="45" y="6"/>
                  <a:pt x="45" y="6"/>
                  <a:pt x="45" y="6"/>
                </a:cubicBezTo>
                <a:cubicBezTo>
                  <a:pt x="42" y="6"/>
                  <a:pt x="42" y="6"/>
                  <a:pt x="42" y="6"/>
                </a:cubicBezTo>
                <a:cubicBezTo>
                  <a:pt x="43" y="4"/>
                  <a:pt x="43" y="4"/>
                  <a:pt x="43" y="4"/>
                </a:cubicBezTo>
                <a:cubicBezTo>
                  <a:pt x="42" y="3"/>
                  <a:pt x="42" y="3"/>
                  <a:pt x="42" y="3"/>
                </a:cubicBezTo>
                <a:cubicBezTo>
                  <a:pt x="39" y="1"/>
                  <a:pt x="39" y="1"/>
                  <a:pt x="39" y="1"/>
                </a:cubicBezTo>
                <a:cubicBezTo>
                  <a:pt x="35" y="1"/>
                  <a:pt x="35" y="1"/>
                  <a:pt x="35" y="1"/>
                </a:cubicBezTo>
                <a:cubicBezTo>
                  <a:pt x="31" y="0"/>
                  <a:pt x="31" y="0"/>
                  <a:pt x="31" y="0"/>
                </a:cubicBezTo>
                <a:cubicBezTo>
                  <a:pt x="29" y="0"/>
                  <a:pt x="29" y="0"/>
                  <a:pt x="29" y="0"/>
                </a:cubicBezTo>
                <a:cubicBezTo>
                  <a:pt x="31" y="3"/>
                  <a:pt x="31" y="3"/>
                  <a:pt x="31" y="3"/>
                </a:cubicBezTo>
                <a:cubicBezTo>
                  <a:pt x="32" y="4"/>
                  <a:pt x="32" y="4"/>
                  <a:pt x="32" y="4"/>
                </a:cubicBezTo>
                <a:cubicBezTo>
                  <a:pt x="32" y="6"/>
                  <a:pt x="32" y="6"/>
                  <a:pt x="32" y="6"/>
                </a:cubicBezTo>
                <a:cubicBezTo>
                  <a:pt x="31" y="7"/>
                  <a:pt x="31" y="7"/>
                  <a:pt x="31" y="7"/>
                </a:cubicBezTo>
                <a:cubicBezTo>
                  <a:pt x="29" y="9"/>
                  <a:pt x="29" y="9"/>
                  <a:pt x="29" y="9"/>
                </a:cubicBezTo>
                <a:cubicBezTo>
                  <a:pt x="31" y="9"/>
                  <a:pt x="31" y="9"/>
                  <a:pt x="31" y="9"/>
                </a:cubicBezTo>
                <a:cubicBezTo>
                  <a:pt x="32" y="10"/>
                  <a:pt x="32" y="10"/>
                  <a:pt x="32" y="10"/>
                </a:cubicBezTo>
                <a:cubicBezTo>
                  <a:pt x="33" y="11"/>
                  <a:pt x="33" y="11"/>
                  <a:pt x="33" y="11"/>
                </a:cubicBezTo>
                <a:cubicBezTo>
                  <a:pt x="32" y="11"/>
                  <a:pt x="32" y="11"/>
                  <a:pt x="32" y="11"/>
                </a:cubicBezTo>
                <a:cubicBezTo>
                  <a:pt x="32" y="13"/>
                  <a:pt x="32" y="13"/>
                  <a:pt x="32" y="13"/>
                </a:cubicBezTo>
                <a:cubicBezTo>
                  <a:pt x="33" y="13"/>
                  <a:pt x="33" y="13"/>
                  <a:pt x="33" y="13"/>
                </a:cubicBezTo>
                <a:cubicBezTo>
                  <a:pt x="35" y="14"/>
                  <a:pt x="35" y="14"/>
                  <a:pt x="35" y="14"/>
                </a:cubicBezTo>
                <a:cubicBezTo>
                  <a:pt x="33" y="14"/>
                  <a:pt x="33" y="14"/>
                  <a:pt x="33" y="14"/>
                </a:cubicBezTo>
                <a:cubicBezTo>
                  <a:pt x="31" y="14"/>
                  <a:pt x="31" y="14"/>
                  <a:pt x="31" y="14"/>
                </a:cubicBezTo>
                <a:cubicBezTo>
                  <a:pt x="29" y="14"/>
                  <a:pt x="29" y="14"/>
                  <a:pt x="29" y="14"/>
                </a:cubicBezTo>
                <a:cubicBezTo>
                  <a:pt x="28" y="14"/>
                  <a:pt x="28" y="14"/>
                  <a:pt x="28" y="14"/>
                </a:cubicBezTo>
                <a:cubicBezTo>
                  <a:pt x="28" y="16"/>
                  <a:pt x="28" y="16"/>
                  <a:pt x="28" y="16"/>
                </a:cubicBezTo>
                <a:cubicBezTo>
                  <a:pt x="28" y="19"/>
                  <a:pt x="28" y="19"/>
                  <a:pt x="28" y="19"/>
                </a:cubicBezTo>
                <a:cubicBezTo>
                  <a:pt x="26" y="17"/>
                  <a:pt x="26" y="17"/>
                  <a:pt x="26" y="17"/>
                </a:cubicBezTo>
                <a:cubicBezTo>
                  <a:pt x="25" y="17"/>
                  <a:pt x="25" y="17"/>
                  <a:pt x="25" y="17"/>
                </a:cubicBezTo>
                <a:cubicBezTo>
                  <a:pt x="25" y="19"/>
                  <a:pt x="25" y="19"/>
                  <a:pt x="25" y="19"/>
                </a:cubicBezTo>
                <a:cubicBezTo>
                  <a:pt x="23" y="19"/>
                  <a:pt x="23" y="19"/>
                  <a:pt x="23" y="19"/>
                </a:cubicBezTo>
                <a:cubicBezTo>
                  <a:pt x="23" y="17"/>
                  <a:pt x="23" y="17"/>
                  <a:pt x="23" y="17"/>
                </a:cubicBezTo>
                <a:cubicBezTo>
                  <a:pt x="22" y="16"/>
                  <a:pt x="22" y="16"/>
                  <a:pt x="22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3" y="17"/>
                  <a:pt x="13" y="17"/>
                  <a:pt x="13" y="17"/>
                </a:cubicBezTo>
                <a:cubicBezTo>
                  <a:pt x="12" y="20"/>
                  <a:pt x="12" y="20"/>
                  <a:pt x="12" y="20"/>
                </a:cubicBezTo>
                <a:cubicBezTo>
                  <a:pt x="15" y="21"/>
                  <a:pt x="15" y="21"/>
                  <a:pt x="15" y="21"/>
                </a:cubicBezTo>
                <a:cubicBezTo>
                  <a:pt x="14" y="23"/>
                  <a:pt x="14" y="23"/>
                  <a:pt x="14" y="23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6"/>
                  <a:pt x="13" y="26"/>
                  <a:pt x="13" y="26"/>
                </a:cubicBezTo>
                <a:cubicBezTo>
                  <a:pt x="13" y="29"/>
                  <a:pt x="13" y="29"/>
                  <a:pt x="13" y="29"/>
                </a:cubicBezTo>
                <a:cubicBezTo>
                  <a:pt x="12" y="29"/>
                  <a:pt x="12" y="29"/>
                  <a:pt x="12" y="29"/>
                </a:cubicBezTo>
                <a:cubicBezTo>
                  <a:pt x="12" y="30"/>
                  <a:pt x="12" y="30"/>
                  <a:pt x="12" y="30"/>
                </a:cubicBezTo>
                <a:cubicBezTo>
                  <a:pt x="10" y="30"/>
                  <a:pt x="10" y="30"/>
                  <a:pt x="10" y="30"/>
                </a:cubicBezTo>
                <a:cubicBezTo>
                  <a:pt x="9" y="30"/>
                  <a:pt x="9" y="30"/>
                  <a:pt x="9" y="30"/>
                </a:cubicBezTo>
                <a:cubicBezTo>
                  <a:pt x="9" y="32"/>
                  <a:pt x="9" y="32"/>
                  <a:pt x="9" y="32"/>
                </a:cubicBezTo>
                <a:cubicBezTo>
                  <a:pt x="12" y="33"/>
                  <a:pt x="12" y="33"/>
                  <a:pt x="12" y="33"/>
                </a:cubicBezTo>
                <a:cubicBezTo>
                  <a:pt x="12" y="34"/>
                  <a:pt x="12" y="34"/>
                  <a:pt x="12" y="34"/>
                </a:cubicBezTo>
                <a:cubicBezTo>
                  <a:pt x="10" y="36"/>
                  <a:pt x="10" y="36"/>
                  <a:pt x="10" y="36"/>
                </a:cubicBezTo>
                <a:cubicBezTo>
                  <a:pt x="9" y="37"/>
                  <a:pt x="9" y="37"/>
                  <a:pt x="9" y="37"/>
                </a:cubicBezTo>
                <a:cubicBezTo>
                  <a:pt x="9" y="39"/>
                  <a:pt x="9" y="39"/>
                  <a:pt x="9" y="39"/>
                </a:cubicBezTo>
                <a:cubicBezTo>
                  <a:pt x="8" y="40"/>
                  <a:pt x="8" y="40"/>
                  <a:pt x="8" y="40"/>
                </a:cubicBezTo>
                <a:cubicBezTo>
                  <a:pt x="3" y="39"/>
                  <a:pt x="3" y="39"/>
                  <a:pt x="3" y="39"/>
                </a:cubicBezTo>
                <a:cubicBezTo>
                  <a:pt x="2" y="40"/>
                  <a:pt x="2" y="40"/>
                  <a:pt x="2" y="40"/>
                </a:cubicBezTo>
                <a:cubicBezTo>
                  <a:pt x="0" y="40"/>
                  <a:pt x="0" y="40"/>
                  <a:pt x="0" y="40"/>
                </a:cubicBezTo>
                <a:cubicBezTo>
                  <a:pt x="0" y="42"/>
                  <a:pt x="0" y="42"/>
                  <a:pt x="0" y="42"/>
                </a:cubicBezTo>
                <a:cubicBezTo>
                  <a:pt x="3" y="43"/>
                  <a:pt x="3" y="43"/>
                  <a:pt x="3" y="43"/>
                </a:cubicBezTo>
                <a:cubicBezTo>
                  <a:pt x="3" y="44"/>
                  <a:pt x="3" y="44"/>
                  <a:pt x="3" y="44"/>
                </a:cubicBezTo>
                <a:cubicBezTo>
                  <a:pt x="3" y="47"/>
                  <a:pt x="3" y="47"/>
                  <a:pt x="3" y="47"/>
                </a:cubicBezTo>
                <a:cubicBezTo>
                  <a:pt x="2" y="49"/>
                  <a:pt x="2" y="49"/>
                  <a:pt x="2" y="49"/>
                </a:cubicBezTo>
                <a:cubicBezTo>
                  <a:pt x="0" y="50"/>
                  <a:pt x="0" y="50"/>
                  <a:pt x="0" y="50"/>
                </a:cubicBezTo>
                <a:cubicBezTo>
                  <a:pt x="2" y="52"/>
                  <a:pt x="2" y="52"/>
                  <a:pt x="2" y="52"/>
                </a:cubicBezTo>
                <a:cubicBezTo>
                  <a:pt x="2" y="53"/>
                  <a:pt x="2" y="53"/>
                  <a:pt x="2" y="53"/>
                </a:cubicBezTo>
                <a:cubicBezTo>
                  <a:pt x="2" y="54"/>
                  <a:pt x="2" y="54"/>
                  <a:pt x="2" y="54"/>
                </a:cubicBezTo>
                <a:cubicBezTo>
                  <a:pt x="3" y="56"/>
                  <a:pt x="3" y="56"/>
                  <a:pt x="3" y="56"/>
                </a:cubicBezTo>
                <a:cubicBezTo>
                  <a:pt x="3" y="57"/>
                  <a:pt x="3" y="57"/>
                  <a:pt x="3" y="57"/>
                </a:cubicBezTo>
                <a:cubicBezTo>
                  <a:pt x="5" y="59"/>
                  <a:pt x="5" y="59"/>
                  <a:pt x="5" y="59"/>
                </a:cubicBezTo>
                <a:cubicBezTo>
                  <a:pt x="5" y="60"/>
                  <a:pt x="5" y="60"/>
                  <a:pt x="5" y="60"/>
                </a:cubicBezTo>
                <a:cubicBezTo>
                  <a:pt x="3" y="62"/>
                  <a:pt x="3" y="62"/>
                  <a:pt x="3" y="62"/>
                </a:cubicBezTo>
                <a:cubicBezTo>
                  <a:pt x="2" y="62"/>
                  <a:pt x="2" y="62"/>
                  <a:pt x="2" y="62"/>
                </a:cubicBezTo>
                <a:cubicBezTo>
                  <a:pt x="2" y="63"/>
                  <a:pt x="2" y="63"/>
                  <a:pt x="2" y="63"/>
                </a:cubicBezTo>
                <a:cubicBezTo>
                  <a:pt x="2" y="64"/>
                  <a:pt x="2" y="64"/>
                  <a:pt x="2" y="64"/>
                </a:cubicBezTo>
                <a:cubicBezTo>
                  <a:pt x="5" y="66"/>
                  <a:pt x="5" y="66"/>
                  <a:pt x="5" y="66"/>
                </a:cubicBezTo>
                <a:cubicBezTo>
                  <a:pt x="6" y="67"/>
                  <a:pt x="6" y="67"/>
                  <a:pt x="6" y="67"/>
                </a:cubicBezTo>
                <a:cubicBezTo>
                  <a:pt x="6" y="69"/>
                  <a:pt x="6" y="69"/>
                  <a:pt x="6" y="69"/>
                </a:cubicBezTo>
                <a:cubicBezTo>
                  <a:pt x="5" y="72"/>
                  <a:pt x="5" y="72"/>
                  <a:pt x="5" y="72"/>
                </a:cubicBezTo>
                <a:cubicBezTo>
                  <a:pt x="8" y="73"/>
                  <a:pt x="8" y="73"/>
                  <a:pt x="8" y="73"/>
                </a:cubicBezTo>
                <a:cubicBezTo>
                  <a:pt x="9" y="76"/>
                  <a:pt x="9" y="76"/>
                  <a:pt x="9" y="76"/>
                </a:cubicBezTo>
                <a:cubicBezTo>
                  <a:pt x="10" y="75"/>
                  <a:pt x="10" y="75"/>
                  <a:pt x="10" y="75"/>
                </a:cubicBezTo>
                <a:cubicBezTo>
                  <a:pt x="12" y="75"/>
                  <a:pt x="12" y="75"/>
                  <a:pt x="12" y="75"/>
                </a:cubicBezTo>
                <a:cubicBezTo>
                  <a:pt x="12" y="76"/>
                  <a:pt x="12" y="76"/>
                  <a:pt x="12" y="76"/>
                </a:cubicBezTo>
                <a:cubicBezTo>
                  <a:pt x="13" y="76"/>
                  <a:pt x="13" y="76"/>
                  <a:pt x="13" y="76"/>
                </a:cubicBezTo>
                <a:cubicBezTo>
                  <a:pt x="15" y="76"/>
                  <a:pt x="15" y="76"/>
                  <a:pt x="15" y="76"/>
                </a:cubicBezTo>
                <a:cubicBezTo>
                  <a:pt x="16" y="76"/>
                  <a:pt x="16" y="76"/>
                  <a:pt x="16" y="76"/>
                </a:cubicBezTo>
                <a:cubicBezTo>
                  <a:pt x="18" y="76"/>
                  <a:pt x="18" y="76"/>
                  <a:pt x="18" y="76"/>
                </a:cubicBezTo>
                <a:cubicBezTo>
                  <a:pt x="20" y="77"/>
                  <a:pt x="20" y="77"/>
                  <a:pt x="20" y="77"/>
                </a:cubicBezTo>
                <a:cubicBezTo>
                  <a:pt x="23" y="77"/>
                  <a:pt x="23" y="77"/>
                  <a:pt x="23" y="77"/>
                </a:cubicBezTo>
                <a:cubicBezTo>
                  <a:pt x="25" y="77"/>
                  <a:pt x="25" y="77"/>
                  <a:pt x="25" y="77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6"/>
                  <a:pt x="19" y="86"/>
                  <a:pt x="19" y="86"/>
                </a:cubicBezTo>
                <a:cubicBezTo>
                  <a:pt x="18" y="90"/>
                  <a:pt x="18" y="90"/>
                  <a:pt x="18" y="90"/>
                </a:cubicBezTo>
                <a:cubicBezTo>
                  <a:pt x="16" y="93"/>
                  <a:pt x="16" y="93"/>
                  <a:pt x="16" y="93"/>
                </a:cubicBezTo>
                <a:cubicBezTo>
                  <a:pt x="16" y="95"/>
                  <a:pt x="16" y="95"/>
                  <a:pt x="16" y="95"/>
                </a:cubicBezTo>
                <a:cubicBezTo>
                  <a:pt x="16" y="96"/>
                  <a:pt x="16" y="96"/>
                  <a:pt x="16" y="96"/>
                </a:cubicBezTo>
                <a:cubicBezTo>
                  <a:pt x="18" y="96"/>
                  <a:pt x="18" y="96"/>
                  <a:pt x="18" y="96"/>
                </a:cubicBezTo>
                <a:cubicBezTo>
                  <a:pt x="20" y="97"/>
                  <a:pt x="20" y="97"/>
                  <a:pt x="20" y="97"/>
                </a:cubicBezTo>
                <a:cubicBezTo>
                  <a:pt x="23" y="96"/>
                  <a:pt x="23" y="96"/>
                  <a:pt x="23" y="96"/>
                </a:cubicBezTo>
                <a:cubicBezTo>
                  <a:pt x="26" y="96"/>
                  <a:pt x="26" y="96"/>
                  <a:pt x="26" y="96"/>
                </a:cubicBezTo>
                <a:cubicBezTo>
                  <a:pt x="27" y="95"/>
                  <a:pt x="27" y="95"/>
                  <a:pt x="27" y="95"/>
                </a:cubicBezTo>
                <a:cubicBezTo>
                  <a:pt x="26" y="95"/>
                  <a:pt x="26" y="95"/>
                  <a:pt x="26" y="95"/>
                </a:cubicBezTo>
                <a:cubicBezTo>
                  <a:pt x="28" y="95"/>
                  <a:pt x="28" y="95"/>
                  <a:pt x="28" y="95"/>
                </a:cubicBezTo>
                <a:cubicBezTo>
                  <a:pt x="29" y="95"/>
                  <a:pt x="29" y="95"/>
                  <a:pt x="29" y="95"/>
                </a:cubicBezTo>
                <a:cubicBezTo>
                  <a:pt x="33" y="95"/>
                  <a:pt x="33" y="95"/>
                  <a:pt x="33" y="95"/>
                </a:cubicBezTo>
                <a:cubicBezTo>
                  <a:pt x="36" y="96"/>
                  <a:pt x="36" y="96"/>
                  <a:pt x="36" y="96"/>
                </a:cubicBezTo>
                <a:cubicBezTo>
                  <a:pt x="39" y="97"/>
                  <a:pt x="39" y="97"/>
                  <a:pt x="39" y="97"/>
                </a:cubicBezTo>
                <a:cubicBezTo>
                  <a:pt x="41" y="97"/>
                  <a:pt x="41" y="97"/>
                  <a:pt x="41" y="97"/>
                </a:cubicBezTo>
                <a:cubicBezTo>
                  <a:pt x="42" y="97"/>
                  <a:pt x="42" y="97"/>
                  <a:pt x="42" y="97"/>
                </a:cubicBezTo>
                <a:cubicBezTo>
                  <a:pt x="45" y="99"/>
                  <a:pt x="45" y="99"/>
                  <a:pt x="45" y="99"/>
                </a:cubicBezTo>
                <a:cubicBezTo>
                  <a:pt x="45" y="100"/>
                  <a:pt x="45" y="100"/>
                  <a:pt x="45" y="100"/>
                </a:cubicBezTo>
                <a:cubicBezTo>
                  <a:pt x="46" y="100"/>
                  <a:pt x="46" y="100"/>
                  <a:pt x="46" y="100"/>
                </a:cubicBezTo>
                <a:cubicBezTo>
                  <a:pt x="46" y="99"/>
                  <a:pt x="46" y="99"/>
                  <a:pt x="46" y="99"/>
                </a:cubicBezTo>
                <a:cubicBezTo>
                  <a:pt x="48" y="96"/>
                  <a:pt x="48" y="96"/>
                  <a:pt x="48" y="96"/>
                </a:cubicBezTo>
                <a:cubicBezTo>
                  <a:pt x="51" y="97"/>
                  <a:pt x="51" y="97"/>
                  <a:pt x="51" y="97"/>
                </a:cubicBezTo>
                <a:cubicBezTo>
                  <a:pt x="52" y="97"/>
                  <a:pt x="52" y="97"/>
                  <a:pt x="52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5" y="99"/>
                  <a:pt x="55" y="99"/>
                  <a:pt x="55" y="99"/>
                </a:cubicBezTo>
                <a:cubicBezTo>
                  <a:pt x="56" y="99"/>
                  <a:pt x="56" y="99"/>
                  <a:pt x="56" y="99"/>
                </a:cubicBezTo>
                <a:cubicBezTo>
                  <a:pt x="57" y="98"/>
                  <a:pt x="57" y="98"/>
                  <a:pt x="57" y="98"/>
                </a:cubicBezTo>
                <a:cubicBezTo>
                  <a:pt x="59" y="97"/>
                  <a:pt x="59" y="97"/>
                  <a:pt x="59" y="97"/>
                </a:cubicBezTo>
                <a:cubicBezTo>
                  <a:pt x="62" y="96"/>
                  <a:pt x="62" y="96"/>
                  <a:pt x="62" y="96"/>
                </a:cubicBezTo>
                <a:cubicBezTo>
                  <a:pt x="66" y="96"/>
                  <a:pt x="66" y="96"/>
                  <a:pt x="66" y="96"/>
                </a:cubicBezTo>
                <a:cubicBezTo>
                  <a:pt x="66" y="95"/>
                  <a:pt x="66" y="95"/>
                  <a:pt x="66" y="95"/>
                </a:cubicBezTo>
                <a:cubicBezTo>
                  <a:pt x="69" y="96"/>
                  <a:pt x="69" y="96"/>
                  <a:pt x="69" y="96"/>
                </a:cubicBezTo>
                <a:cubicBezTo>
                  <a:pt x="70" y="96"/>
                  <a:pt x="70" y="96"/>
                  <a:pt x="70" y="96"/>
                </a:cubicBezTo>
                <a:cubicBezTo>
                  <a:pt x="71" y="96"/>
                  <a:pt x="71" y="96"/>
                  <a:pt x="71" y="96"/>
                </a:cubicBezTo>
                <a:cubicBezTo>
                  <a:pt x="72" y="95"/>
                  <a:pt x="72" y="95"/>
                  <a:pt x="72" y="95"/>
                </a:cubicBezTo>
                <a:cubicBezTo>
                  <a:pt x="72" y="96"/>
                  <a:pt x="72" y="96"/>
                  <a:pt x="72" y="96"/>
                </a:cubicBezTo>
                <a:cubicBezTo>
                  <a:pt x="74" y="97"/>
                  <a:pt x="74" y="97"/>
                  <a:pt x="74" y="97"/>
                </a:cubicBezTo>
                <a:cubicBezTo>
                  <a:pt x="75" y="97"/>
                  <a:pt x="75" y="97"/>
                  <a:pt x="75" y="97"/>
                </a:cubicBezTo>
                <a:cubicBezTo>
                  <a:pt x="75" y="96"/>
                  <a:pt x="75" y="96"/>
                  <a:pt x="75" y="96"/>
                </a:cubicBezTo>
                <a:cubicBezTo>
                  <a:pt x="75" y="95"/>
                  <a:pt x="75" y="95"/>
                  <a:pt x="75" y="95"/>
                </a:cubicBezTo>
                <a:cubicBezTo>
                  <a:pt x="74" y="93"/>
                  <a:pt x="74" y="93"/>
                  <a:pt x="74" y="93"/>
                </a:cubicBezTo>
                <a:cubicBezTo>
                  <a:pt x="74" y="92"/>
                  <a:pt x="74" y="92"/>
                  <a:pt x="74" y="92"/>
                </a:cubicBezTo>
                <a:cubicBezTo>
                  <a:pt x="74" y="90"/>
                  <a:pt x="74" y="90"/>
                  <a:pt x="74" y="90"/>
                </a:cubicBezTo>
                <a:cubicBezTo>
                  <a:pt x="73" y="90"/>
                  <a:pt x="73" y="90"/>
                  <a:pt x="73" y="90"/>
                </a:cubicBezTo>
                <a:cubicBezTo>
                  <a:pt x="74" y="89"/>
                  <a:pt x="74" y="89"/>
                  <a:pt x="74" y="89"/>
                </a:cubicBezTo>
                <a:cubicBezTo>
                  <a:pt x="76" y="87"/>
                  <a:pt x="76" y="87"/>
                  <a:pt x="76" y="87"/>
                </a:cubicBezTo>
                <a:cubicBezTo>
                  <a:pt x="78" y="86"/>
                  <a:pt x="78" y="86"/>
                  <a:pt x="78" y="86"/>
                </a:cubicBezTo>
                <a:cubicBezTo>
                  <a:pt x="79" y="85"/>
                  <a:pt x="79" y="85"/>
                  <a:pt x="79" y="85"/>
                </a:cubicBezTo>
                <a:cubicBezTo>
                  <a:pt x="79" y="83"/>
                  <a:pt x="79" y="83"/>
                  <a:pt x="79" y="83"/>
                </a:cubicBezTo>
                <a:cubicBezTo>
                  <a:pt x="81" y="83"/>
                  <a:pt x="81" y="83"/>
                  <a:pt x="81" y="83"/>
                </a:cubicBezTo>
                <a:cubicBezTo>
                  <a:pt x="81" y="83"/>
                  <a:pt x="81" y="83"/>
                  <a:pt x="81" y="83"/>
                </a:cubicBezTo>
                <a:cubicBezTo>
                  <a:pt x="82" y="83"/>
                  <a:pt x="82" y="83"/>
                  <a:pt x="82" y="83"/>
                </a:cubicBezTo>
                <a:cubicBezTo>
                  <a:pt x="84" y="82"/>
                  <a:pt x="84" y="82"/>
                  <a:pt x="84" y="82"/>
                </a:cubicBezTo>
                <a:cubicBezTo>
                  <a:pt x="82" y="80"/>
                  <a:pt x="82" y="80"/>
                  <a:pt x="82" y="80"/>
                </a:cubicBezTo>
                <a:cubicBezTo>
                  <a:pt x="79" y="77"/>
                  <a:pt x="79" y="77"/>
                  <a:pt x="79" y="77"/>
                </a:cubicBezTo>
                <a:cubicBezTo>
                  <a:pt x="74" y="73"/>
                  <a:pt x="74" y="73"/>
                  <a:pt x="74" y="73"/>
                </a:cubicBezTo>
                <a:cubicBezTo>
                  <a:pt x="71" y="70"/>
                  <a:pt x="71" y="70"/>
                  <a:pt x="71" y="70"/>
                </a:cubicBezTo>
                <a:cubicBezTo>
                  <a:pt x="68" y="67"/>
                  <a:pt x="68" y="67"/>
                  <a:pt x="68" y="67"/>
                </a:cubicBezTo>
                <a:cubicBezTo>
                  <a:pt x="69" y="66"/>
                  <a:pt x="69" y="66"/>
                  <a:pt x="69" y="66"/>
                </a:cubicBezTo>
                <a:cubicBezTo>
                  <a:pt x="68" y="63"/>
                  <a:pt x="68" y="63"/>
                  <a:pt x="68" y="63"/>
                </a:cubicBezTo>
                <a:cubicBezTo>
                  <a:pt x="67" y="62"/>
                  <a:pt x="67" y="62"/>
                  <a:pt x="67" y="62"/>
                </a:cubicBezTo>
                <a:cubicBezTo>
                  <a:pt x="66" y="62"/>
                  <a:pt x="66" y="62"/>
                  <a:pt x="66" y="62"/>
                </a:cubicBezTo>
                <a:cubicBezTo>
                  <a:pt x="67" y="61"/>
                  <a:pt x="67" y="61"/>
                  <a:pt x="67" y="61"/>
                </a:cubicBezTo>
                <a:cubicBezTo>
                  <a:pt x="68" y="60"/>
                  <a:pt x="68" y="60"/>
                  <a:pt x="68" y="60"/>
                </a:cubicBezTo>
                <a:cubicBezTo>
                  <a:pt x="71" y="59"/>
                  <a:pt x="71" y="59"/>
                  <a:pt x="71" y="59"/>
                </a:cubicBezTo>
                <a:cubicBezTo>
                  <a:pt x="75" y="57"/>
                  <a:pt x="75" y="57"/>
                  <a:pt x="75" y="57"/>
                </a:cubicBezTo>
                <a:cubicBezTo>
                  <a:pt x="79" y="56"/>
                  <a:pt x="79" y="56"/>
                  <a:pt x="79" y="56"/>
                </a:cubicBezTo>
                <a:cubicBezTo>
                  <a:pt x="82" y="54"/>
                  <a:pt x="82" y="54"/>
                  <a:pt x="82" y="54"/>
                </a:cubicBezTo>
                <a:cubicBezTo>
                  <a:pt x="87" y="52"/>
                  <a:pt x="87" y="52"/>
                  <a:pt x="87" y="52"/>
                </a:cubicBezTo>
                <a:cubicBezTo>
                  <a:pt x="88" y="52"/>
                  <a:pt x="88" y="52"/>
                  <a:pt x="88" y="52"/>
                </a:cubicBezTo>
                <a:cubicBezTo>
                  <a:pt x="89" y="50"/>
                  <a:pt x="89" y="50"/>
                  <a:pt x="89" y="50"/>
                </a:cubicBezTo>
                <a:cubicBezTo>
                  <a:pt x="89" y="50"/>
                  <a:pt x="89" y="50"/>
                  <a:pt x="89" y="50"/>
                </a:cubicBezTo>
                <a:cubicBezTo>
                  <a:pt x="91" y="52"/>
                  <a:pt x="91" y="52"/>
                  <a:pt x="91" y="52"/>
                </a:cubicBezTo>
                <a:cubicBezTo>
                  <a:pt x="91" y="53"/>
                  <a:pt x="91" y="53"/>
                  <a:pt x="91" y="53"/>
                </a:cubicBezTo>
                <a:cubicBezTo>
                  <a:pt x="92" y="53"/>
                  <a:pt x="92" y="53"/>
                  <a:pt x="92" y="53"/>
                </a:cubicBezTo>
                <a:cubicBezTo>
                  <a:pt x="94" y="53"/>
                  <a:pt x="94" y="53"/>
                  <a:pt x="94" y="53"/>
                </a:cubicBezTo>
                <a:cubicBezTo>
                  <a:pt x="95" y="52"/>
                  <a:pt x="95" y="52"/>
                  <a:pt x="95" y="52"/>
                </a:cubicBezTo>
                <a:cubicBezTo>
                  <a:pt x="96" y="52"/>
                  <a:pt x="96" y="52"/>
                  <a:pt x="96" y="52"/>
                </a:cubicBezTo>
                <a:lnTo>
                  <a:pt x="95" y="51"/>
                </a:lnTo>
                <a:close/>
                <a:moveTo>
                  <a:pt x="66" y="9"/>
                </a:moveTo>
                <a:cubicBezTo>
                  <a:pt x="68" y="7"/>
                  <a:pt x="68" y="7"/>
                  <a:pt x="68" y="7"/>
                </a:cubicBezTo>
                <a:cubicBezTo>
                  <a:pt x="69" y="7"/>
                  <a:pt x="69" y="7"/>
                  <a:pt x="69" y="7"/>
                </a:cubicBezTo>
                <a:lnTo>
                  <a:pt x="66" y="9"/>
                </a:lnTo>
                <a:close/>
                <a:moveTo>
                  <a:pt x="78" y="7"/>
                </a:moveTo>
                <a:cubicBezTo>
                  <a:pt x="79" y="7"/>
                  <a:pt x="79" y="7"/>
                  <a:pt x="79" y="7"/>
                </a:cubicBezTo>
                <a:cubicBezTo>
                  <a:pt x="80" y="7"/>
                  <a:pt x="80" y="7"/>
                  <a:pt x="80" y="7"/>
                </a:cubicBezTo>
                <a:cubicBezTo>
                  <a:pt x="80" y="6"/>
                  <a:pt x="80" y="6"/>
                  <a:pt x="80" y="6"/>
                </a:cubicBezTo>
                <a:cubicBezTo>
                  <a:pt x="80" y="4"/>
                  <a:pt x="80" y="4"/>
                  <a:pt x="80" y="4"/>
                </a:cubicBezTo>
                <a:cubicBezTo>
                  <a:pt x="80" y="3"/>
                  <a:pt x="80" y="3"/>
                  <a:pt x="80" y="3"/>
                </a:cubicBezTo>
                <a:cubicBezTo>
                  <a:pt x="79" y="2"/>
                  <a:pt x="79" y="2"/>
                  <a:pt x="79" y="2"/>
                </a:cubicBezTo>
                <a:cubicBezTo>
                  <a:pt x="78" y="2"/>
                  <a:pt x="78" y="2"/>
                  <a:pt x="78" y="2"/>
                </a:cubicBezTo>
                <a:cubicBezTo>
                  <a:pt x="78" y="1"/>
                  <a:pt x="78" y="1"/>
                  <a:pt x="78" y="1"/>
                </a:cubicBezTo>
                <a:cubicBezTo>
                  <a:pt x="77" y="1"/>
                  <a:pt x="77" y="1"/>
                  <a:pt x="77" y="1"/>
                </a:cubicBezTo>
                <a:cubicBezTo>
                  <a:pt x="76" y="1"/>
                  <a:pt x="76" y="1"/>
                  <a:pt x="76" y="1"/>
                </a:cubicBezTo>
                <a:cubicBezTo>
                  <a:pt x="77" y="2"/>
                  <a:pt x="77" y="2"/>
                  <a:pt x="77" y="2"/>
                </a:cubicBezTo>
                <a:cubicBezTo>
                  <a:pt x="78" y="3"/>
                  <a:pt x="78" y="3"/>
                  <a:pt x="78" y="3"/>
                </a:cubicBezTo>
                <a:cubicBezTo>
                  <a:pt x="78" y="4"/>
                  <a:pt x="78" y="4"/>
                  <a:pt x="78" y="4"/>
                </a:cubicBezTo>
                <a:cubicBezTo>
                  <a:pt x="76" y="3"/>
                  <a:pt x="76" y="3"/>
                  <a:pt x="76" y="3"/>
                </a:cubicBezTo>
                <a:cubicBezTo>
                  <a:pt x="75" y="3"/>
                  <a:pt x="75" y="3"/>
                  <a:pt x="75" y="3"/>
                </a:cubicBezTo>
                <a:cubicBezTo>
                  <a:pt x="76" y="5"/>
                  <a:pt x="76" y="5"/>
                  <a:pt x="76" y="5"/>
                </a:cubicBezTo>
                <a:cubicBezTo>
                  <a:pt x="75" y="5"/>
                  <a:pt x="75" y="5"/>
                  <a:pt x="75" y="5"/>
                </a:cubicBezTo>
                <a:cubicBezTo>
                  <a:pt x="75" y="6"/>
                  <a:pt x="75" y="6"/>
                  <a:pt x="75" y="6"/>
                </a:cubicBezTo>
                <a:cubicBezTo>
                  <a:pt x="76" y="7"/>
                  <a:pt x="76" y="7"/>
                  <a:pt x="76" y="7"/>
                </a:cubicBezTo>
                <a:cubicBezTo>
                  <a:pt x="78" y="7"/>
                  <a:pt x="78" y="7"/>
                  <a:pt x="78" y="7"/>
                </a:cubicBezTo>
                <a:close/>
              </a:path>
            </a:pathLst>
          </a:custGeom>
          <a:solidFill>
            <a:srgbClr val="003366"/>
          </a:solidFill>
          <a:ln w="3175">
            <a:solidFill>
              <a:srgbClr val="003366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49" name="Freeform 179"/>
          <p:cNvSpPr>
            <a:spLocks/>
          </p:cNvSpPr>
          <p:nvPr/>
        </p:nvSpPr>
        <p:spPr bwMode="auto">
          <a:xfrm>
            <a:off x="4132244" y="3928600"/>
            <a:ext cx="452309" cy="311303"/>
          </a:xfrm>
          <a:custGeom>
            <a:avLst/>
            <a:gdLst>
              <a:gd name="T0" fmla="*/ 1 w 40"/>
              <a:gd name="T1" fmla="*/ 8 h 26"/>
              <a:gd name="T2" fmla="*/ 1 w 40"/>
              <a:gd name="T3" fmla="*/ 9 h 26"/>
              <a:gd name="T4" fmla="*/ 2 w 40"/>
              <a:gd name="T5" fmla="*/ 10 h 26"/>
              <a:gd name="T6" fmla="*/ 7 w 40"/>
              <a:gd name="T7" fmla="*/ 12 h 26"/>
              <a:gd name="T8" fmla="*/ 8 w 40"/>
              <a:gd name="T9" fmla="*/ 13 h 26"/>
              <a:gd name="T10" fmla="*/ 10 w 40"/>
              <a:gd name="T11" fmla="*/ 13 h 26"/>
              <a:gd name="T12" fmla="*/ 11 w 40"/>
              <a:gd name="T13" fmla="*/ 15 h 26"/>
              <a:gd name="T14" fmla="*/ 12 w 40"/>
              <a:gd name="T15" fmla="*/ 16 h 26"/>
              <a:gd name="T16" fmla="*/ 14 w 40"/>
              <a:gd name="T17" fmla="*/ 16 h 26"/>
              <a:gd name="T18" fmla="*/ 15 w 40"/>
              <a:gd name="T19" fmla="*/ 16 h 26"/>
              <a:gd name="T20" fmla="*/ 17 w 40"/>
              <a:gd name="T21" fmla="*/ 16 h 26"/>
              <a:gd name="T22" fmla="*/ 17 w 40"/>
              <a:gd name="T23" fmla="*/ 18 h 26"/>
              <a:gd name="T24" fmla="*/ 17 w 40"/>
              <a:gd name="T25" fmla="*/ 20 h 26"/>
              <a:gd name="T26" fmla="*/ 18 w 40"/>
              <a:gd name="T27" fmla="*/ 20 h 26"/>
              <a:gd name="T28" fmla="*/ 20 w 40"/>
              <a:gd name="T29" fmla="*/ 20 h 26"/>
              <a:gd name="T30" fmla="*/ 21 w 40"/>
              <a:gd name="T31" fmla="*/ 20 h 26"/>
              <a:gd name="T32" fmla="*/ 24 w 40"/>
              <a:gd name="T33" fmla="*/ 18 h 26"/>
              <a:gd name="T34" fmla="*/ 24 w 40"/>
              <a:gd name="T35" fmla="*/ 20 h 26"/>
              <a:gd name="T36" fmla="*/ 24 w 40"/>
              <a:gd name="T37" fmla="*/ 23 h 26"/>
              <a:gd name="T38" fmla="*/ 28 w 40"/>
              <a:gd name="T39" fmla="*/ 25 h 26"/>
              <a:gd name="T40" fmla="*/ 30 w 40"/>
              <a:gd name="T41" fmla="*/ 26 h 26"/>
              <a:gd name="T42" fmla="*/ 34 w 40"/>
              <a:gd name="T43" fmla="*/ 26 h 26"/>
              <a:gd name="T44" fmla="*/ 34 w 40"/>
              <a:gd name="T45" fmla="*/ 25 h 26"/>
              <a:gd name="T46" fmla="*/ 34 w 40"/>
              <a:gd name="T47" fmla="*/ 23 h 26"/>
              <a:gd name="T48" fmla="*/ 34 w 40"/>
              <a:gd name="T49" fmla="*/ 22 h 26"/>
              <a:gd name="T50" fmla="*/ 34 w 40"/>
              <a:gd name="T51" fmla="*/ 20 h 26"/>
              <a:gd name="T52" fmla="*/ 34 w 40"/>
              <a:gd name="T53" fmla="*/ 19 h 26"/>
              <a:gd name="T54" fmla="*/ 35 w 40"/>
              <a:gd name="T55" fmla="*/ 19 h 26"/>
              <a:gd name="T56" fmla="*/ 37 w 40"/>
              <a:gd name="T57" fmla="*/ 19 h 26"/>
              <a:gd name="T58" fmla="*/ 37 w 40"/>
              <a:gd name="T59" fmla="*/ 18 h 26"/>
              <a:gd name="T60" fmla="*/ 38 w 40"/>
              <a:gd name="T61" fmla="*/ 18 h 26"/>
              <a:gd name="T62" fmla="*/ 40 w 40"/>
              <a:gd name="T63" fmla="*/ 16 h 26"/>
              <a:gd name="T64" fmla="*/ 40 w 40"/>
              <a:gd name="T65" fmla="*/ 15 h 26"/>
              <a:gd name="T66" fmla="*/ 38 w 40"/>
              <a:gd name="T67" fmla="*/ 13 h 26"/>
              <a:gd name="T68" fmla="*/ 38 w 40"/>
              <a:gd name="T69" fmla="*/ 12 h 26"/>
              <a:gd name="T70" fmla="*/ 37 w 40"/>
              <a:gd name="T71" fmla="*/ 10 h 26"/>
              <a:gd name="T72" fmla="*/ 35 w 40"/>
              <a:gd name="T73" fmla="*/ 10 h 26"/>
              <a:gd name="T74" fmla="*/ 34 w 40"/>
              <a:gd name="T75" fmla="*/ 10 h 26"/>
              <a:gd name="T76" fmla="*/ 33 w 40"/>
              <a:gd name="T77" fmla="*/ 9 h 26"/>
              <a:gd name="T78" fmla="*/ 33 w 40"/>
              <a:gd name="T79" fmla="*/ 8 h 26"/>
              <a:gd name="T80" fmla="*/ 34 w 40"/>
              <a:gd name="T81" fmla="*/ 6 h 26"/>
              <a:gd name="T82" fmla="*/ 33 w 40"/>
              <a:gd name="T83" fmla="*/ 4 h 26"/>
              <a:gd name="T84" fmla="*/ 30 w 40"/>
              <a:gd name="T85" fmla="*/ 3 h 26"/>
              <a:gd name="T86" fmla="*/ 28 w 40"/>
              <a:gd name="T87" fmla="*/ 3 h 26"/>
              <a:gd name="T88" fmla="*/ 27 w 40"/>
              <a:gd name="T89" fmla="*/ 0 h 26"/>
              <a:gd name="T90" fmla="*/ 25 w 40"/>
              <a:gd name="T91" fmla="*/ 2 h 26"/>
              <a:gd name="T92" fmla="*/ 23 w 40"/>
              <a:gd name="T93" fmla="*/ 0 h 26"/>
              <a:gd name="T94" fmla="*/ 23 w 40"/>
              <a:gd name="T95" fmla="*/ 2 h 26"/>
              <a:gd name="T96" fmla="*/ 20 w 40"/>
              <a:gd name="T97" fmla="*/ 0 h 26"/>
              <a:gd name="T98" fmla="*/ 20 w 40"/>
              <a:gd name="T99" fmla="*/ 2 h 26"/>
              <a:gd name="T100" fmla="*/ 19 w 40"/>
              <a:gd name="T101" fmla="*/ 2 h 26"/>
              <a:gd name="T102" fmla="*/ 18 w 40"/>
              <a:gd name="T103" fmla="*/ 2 h 26"/>
              <a:gd name="T104" fmla="*/ 18 w 40"/>
              <a:gd name="T105" fmla="*/ 3 h 26"/>
              <a:gd name="T106" fmla="*/ 17 w 40"/>
              <a:gd name="T107" fmla="*/ 3 h 26"/>
              <a:gd name="T108" fmla="*/ 15 w 40"/>
              <a:gd name="T109" fmla="*/ 5 h 26"/>
              <a:gd name="T110" fmla="*/ 12 w 40"/>
              <a:gd name="T111" fmla="*/ 3 h 26"/>
              <a:gd name="T112" fmla="*/ 10 w 40"/>
              <a:gd name="T113" fmla="*/ 3 h 26"/>
              <a:gd name="T114" fmla="*/ 10 w 40"/>
              <a:gd name="T115" fmla="*/ 2 h 26"/>
              <a:gd name="T116" fmla="*/ 0 w 40"/>
              <a:gd name="T117" fmla="*/ 6 h 26"/>
              <a:gd name="T118" fmla="*/ 1 w 40"/>
              <a:gd name="T119" fmla="*/ 6 h 26"/>
              <a:gd name="T120" fmla="*/ 1 w 40"/>
              <a:gd name="T121" fmla="*/ 8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0" h="26">
                <a:moveTo>
                  <a:pt x="1" y="8"/>
                </a:moveTo>
                <a:cubicBezTo>
                  <a:pt x="1" y="9"/>
                  <a:pt x="1" y="9"/>
                  <a:pt x="1" y="9"/>
                </a:cubicBezTo>
                <a:cubicBezTo>
                  <a:pt x="2" y="10"/>
                  <a:pt x="2" y="10"/>
                  <a:pt x="2" y="10"/>
                </a:cubicBezTo>
                <a:cubicBezTo>
                  <a:pt x="7" y="12"/>
                  <a:pt x="7" y="12"/>
                  <a:pt x="7" y="12"/>
                </a:cubicBezTo>
                <a:cubicBezTo>
                  <a:pt x="8" y="13"/>
                  <a:pt x="8" y="13"/>
                  <a:pt x="8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1" y="15"/>
                  <a:pt x="11" y="15"/>
                  <a:pt x="11" y="15"/>
                </a:cubicBezTo>
                <a:cubicBezTo>
                  <a:pt x="12" y="16"/>
                  <a:pt x="12" y="16"/>
                  <a:pt x="12" y="16"/>
                </a:cubicBezTo>
                <a:cubicBezTo>
                  <a:pt x="14" y="16"/>
                  <a:pt x="14" y="16"/>
                  <a:pt x="14" y="16"/>
                </a:cubicBezTo>
                <a:cubicBezTo>
                  <a:pt x="15" y="16"/>
                  <a:pt x="15" y="16"/>
                  <a:pt x="15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8"/>
                  <a:pt x="17" y="18"/>
                  <a:pt x="17" y="18"/>
                </a:cubicBezTo>
                <a:cubicBezTo>
                  <a:pt x="17" y="20"/>
                  <a:pt x="17" y="20"/>
                  <a:pt x="17" y="20"/>
                </a:cubicBezTo>
                <a:cubicBezTo>
                  <a:pt x="18" y="20"/>
                  <a:pt x="18" y="20"/>
                  <a:pt x="18" y="20"/>
                </a:cubicBezTo>
                <a:cubicBezTo>
                  <a:pt x="20" y="20"/>
                  <a:pt x="20" y="20"/>
                  <a:pt x="20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4" y="18"/>
                  <a:pt x="24" y="18"/>
                  <a:pt x="24" y="18"/>
                </a:cubicBezTo>
                <a:cubicBezTo>
                  <a:pt x="24" y="20"/>
                  <a:pt x="24" y="20"/>
                  <a:pt x="24" y="20"/>
                </a:cubicBezTo>
                <a:cubicBezTo>
                  <a:pt x="24" y="23"/>
                  <a:pt x="24" y="23"/>
                  <a:pt x="24" y="23"/>
                </a:cubicBezTo>
                <a:cubicBezTo>
                  <a:pt x="28" y="25"/>
                  <a:pt x="28" y="25"/>
                  <a:pt x="28" y="25"/>
                </a:cubicBezTo>
                <a:cubicBezTo>
                  <a:pt x="30" y="26"/>
                  <a:pt x="30" y="26"/>
                  <a:pt x="30" y="26"/>
                </a:cubicBezTo>
                <a:cubicBezTo>
                  <a:pt x="34" y="26"/>
                  <a:pt x="34" y="26"/>
                  <a:pt x="34" y="26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3"/>
                  <a:pt x="34" y="23"/>
                  <a:pt x="34" y="23"/>
                </a:cubicBezTo>
                <a:cubicBezTo>
                  <a:pt x="34" y="22"/>
                  <a:pt x="34" y="22"/>
                  <a:pt x="34" y="22"/>
                </a:cubicBezTo>
                <a:cubicBezTo>
                  <a:pt x="34" y="20"/>
                  <a:pt x="34" y="20"/>
                  <a:pt x="34" y="20"/>
                </a:cubicBezTo>
                <a:cubicBezTo>
                  <a:pt x="34" y="19"/>
                  <a:pt x="34" y="19"/>
                  <a:pt x="34" y="19"/>
                </a:cubicBezTo>
                <a:cubicBezTo>
                  <a:pt x="35" y="19"/>
                  <a:pt x="35" y="19"/>
                  <a:pt x="35" y="19"/>
                </a:cubicBezTo>
                <a:cubicBezTo>
                  <a:pt x="37" y="19"/>
                  <a:pt x="37" y="19"/>
                  <a:pt x="37" y="19"/>
                </a:cubicBezTo>
                <a:cubicBezTo>
                  <a:pt x="37" y="18"/>
                  <a:pt x="37" y="18"/>
                  <a:pt x="37" y="18"/>
                </a:cubicBezTo>
                <a:cubicBezTo>
                  <a:pt x="38" y="18"/>
                  <a:pt x="38" y="18"/>
                  <a:pt x="38" y="18"/>
                </a:cubicBezTo>
                <a:cubicBezTo>
                  <a:pt x="40" y="16"/>
                  <a:pt x="40" y="16"/>
                  <a:pt x="40" y="16"/>
                </a:cubicBezTo>
                <a:cubicBezTo>
                  <a:pt x="40" y="15"/>
                  <a:pt x="40" y="15"/>
                  <a:pt x="40" y="15"/>
                </a:cubicBezTo>
                <a:cubicBezTo>
                  <a:pt x="38" y="13"/>
                  <a:pt x="38" y="13"/>
                  <a:pt x="38" y="13"/>
                </a:cubicBezTo>
                <a:cubicBezTo>
                  <a:pt x="38" y="12"/>
                  <a:pt x="38" y="12"/>
                  <a:pt x="38" y="12"/>
                </a:cubicBezTo>
                <a:cubicBezTo>
                  <a:pt x="37" y="10"/>
                  <a:pt x="37" y="10"/>
                  <a:pt x="37" y="10"/>
                </a:cubicBezTo>
                <a:cubicBezTo>
                  <a:pt x="35" y="10"/>
                  <a:pt x="35" y="10"/>
                  <a:pt x="35" y="10"/>
                </a:cubicBezTo>
                <a:cubicBezTo>
                  <a:pt x="34" y="10"/>
                  <a:pt x="34" y="10"/>
                  <a:pt x="34" y="10"/>
                </a:cubicBezTo>
                <a:cubicBezTo>
                  <a:pt x="33" y="9"/>
                  <a:pt x="33" y="9"/>
                  <a:pt x="33" y="9"/>
                </a:cubicBezTo>
                <a:cubicBezTo>
                  <a:pt x="33" y="8"/>
                  <a:pt x="33" y="8"/>
                  <a:pt x="33" y="8"/>
                </a:cubicBezTo>
                <a:cubicBezTo>
                  <a:pt x="34" y="6"/>
                  <a:pt x="34" y="6"/>
                  <a:pt x="34" y="6"/>
                </a:cubicBezTo>
                <a:cubicBezTo>
                  <a:pt x="34" y="6"/>
                  <a:pt x="33" y="5"/>
                  <a:pt x="33" y="4"/>
                </a:cubicBezTo>
                <a:cubicBezTo>
                  <a:pt x="30" y="3"/>
                  <a:pt x="30" y="3"/>
                  <a:pt x="30" y="3"/>
                </a:cubicBezTo>
                <a:cubicBezTo>
                  <a:pt x="28" y="3"/>
                  <a:pt x="28" y="3"/>
                  <a:pt x="28" y="3"/>
                </a:cubicBezTo>
                <a:cubicBezTo>
                  <a:pt x="27" y="0"/>
                  <a:pt x="27" y="0"/>
                  <a:pt x="27" y="0"/>
                </a:cubicBezTo>
                <a:cubicBezTo>
                  <a:pt x="25" y="2"/>
                  <a:pt x="25" y="2"/>
                  <a:pt x="25" y="2"/>
                </a:cubicBezTo>
                <a:cubicBezTo>
                  <a:pt x="23" y="0"/>
                  <a:pt x="23" y="0"/>
                  <a:pt x="23" y="0"/>
                </a:cubicBezTo>
                <a:cubicBezTo>
                  <a:pt x="23" y="2"/>
                  <a:pt x="23" y="2"/>
                  <a:pt x="23" y="2"/>
                </a:cubicBezTo>
                <a:cubicBezTo>
                  <a:pt x="20" y="0"/>
                  <a:pt x="20" y="0"/>
                  <a:pt x="20" y="0"/>
                </a:cubicBezTo>
                <a:cubicBezTo>
                  <a:pt x="20" y="2"/>
                  <a:pt x="20" y="2"/>
                  <a:pt x="20" y="2"/>
                </a:cubicBezTo>
                <a:cubicBezTo>
                  <a:pt x="19" y="2"/>
                  <a:pt x="19" y="2"/>
                  <a:pt x="19" y="2"/>
                </a:cubicBezTo>
                <a:cubicBezTo>
                  <a:pt x="18" y="2"/>
                  <a:pt x="18" y="2"/>
                  <a:pt x="18" y="2"/>
                </a:cubicBezTo>
                <a:cubicBezTo>
                  <a:pt x="18" y="3"/>
                  <a:pt x="18" y="3"/>
                  <a:pt x="18" y="3"/>
                </a:cubicBezTo>
                <a:cubicBezTo>
                  <a:pt x="17" y="3"/>
                  <a:pt x="17" y="3"/>
                  <a:pt x="17" y="3"/>
                </a:cubicBezTo>
                <a:cubicBezTo>
                  <a:pt x="15" y="5"/>
                  <a:pt x="15" y="5"/>
                  <a:pt x="15" y="5"/>
                </a:cubicBezTo>
                <a:cubicBezTo>
                  <a:pt x="12" y="3"/>
                  <a:pt x="12" y="3"/>
                  <a:pt x="12" y="3"/>
                </a:cubicBezTo>
                <a:cubicBezTo>
                  <a:pt x="10" y="3"/>
                  <a:pt x="10" y="3"/>
                  <a:pt x="10" y="3"/>
                </a:cubicBezTo>
                <a:cubicBezTo>
                  <a:pt x="10" y="2"/>
                  <a:pt x="10" y="2"/>
                  <a:pt x="10" y="2"/>
                </a:cubicBezTo>
                <a:cubicBezTo>
                  <a:pt x="0" y="6"/>
                  <a:pt x="0" y="6"/>
                  <a:pt x="0" y="6"/>
                </a:cubicBezTo>
                <a:cubicBezTo>
                  <a:pt x="1" y="6"/>
                  <a:pt x="1" y="6"/>
                  <a:pt x="1" y="6"/>
                </a:cubicBezTo>
                <a:lnTo>
                  <a:pt x="1" y="8"/>
                </a:lnTo>
                <a:close/>
              </a:path>
            </a:pathLst>
          </a:custGeom>
          <a:solidFill>
            <a:srgbClr val="003366"/>
          </a:solidFill>
          <a:ln w="3175">
            <a:solidFill>
              <a:srgbClr val="003366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bg1"/>
              </a:solidFill>
            </a:endParaRPr>
          </a:p>
        </p:txBody>
      </p:sp>
      <p:sp>
        <p:nvSpPr>
          <p:cNvPr id="150" name="Freeform 180"/>
          <p:cNvSpPr>
            <a:spLocks/>
          </p:cNvSpPr>
          <p:nvPr/>
        </p:nvSpPr>
        <p:spPr bwMode="auto">
          <a:xfrm>
            <a:off x="4243192" y="3635084"/>
            <a:ext cx="460840" cy="409139"/>
          </a:xfrm>
          <a:custGeom>
            <a:avLst/>
            <a:gdLst>
              <a:gd name="T0" fmla="*/ 35 w 40"/>
              <a:gd name="T1" fmla="*/ 0 h 35"/>
              <a:gd name="T2" fmla="*/ 27 w 40"/>
              <a:gd name="T3" fmla="*/ 1 h 35"/>
              <a:gd name="T4" fmla="*/ 21 w 40"/>
              <a:gd name="T5" fmla="*/ 4 h 35"/>
              <a:gd name="T6" fmla="*/ 17 w 40"/>
              <a:gd name="T7" fmla="*/ 7 h 35"/>
              <a:gd name="T8" fmla="*/ 13 w 40"/>
              <a:gd name="T9" fmla="*/ 8 h 35"/>
              <a:gd name="T10" fmla="*/ 7 w 40"/>
              <a:gd name="T11" fmla="*/ 20 h 35"/>
              <a:gd name="T12" fmla="*/ 10 w 40"/>
              <a:gd name="T13" fmla="*/ 23 h 35"/>
              <a:gd name="T14" fmla="*/ 10 w 40"/>
              <a:gd name="T15" fmla="*/ 24 h 35"/>
              <a:gd name="T16" fmla="*/ 7 w 40"/>
              <a:gd name="T17" fmla="*/ 24 h 35"/>
              <a:gd name="T18" fmla="*/ 7 w 40"/>
              <a:gd name="T19" fmla="*/ 25 h 35"/>
              <a:gd name="T20" fmla="*/ 2 w 40"/>
              <a:gd name="T21" fmla="*/ 24 h 35"/>
              <a:gd name="T22" fmla="*/ 2 w 40"/>
              <a:gd name="T23" fmla="*/ 27 h 35"/>
              <a:gd name="T24" fmla="*/ 8 w 40"/>
              <a:gd name="T25" fmla="*/ 27 h 35"/>
              <a:gd name="T26" fmla="*/ 10 w 40"/>
              <a:gd name="T27" fmla="*/ 27 h 35"/>
              <a:gd name="T28" fmla="*/ 13 w 40"/>
              <a:gd name="T29" fmla="*/ 27 h 35"/>
              <a:gd name="T30" fmla="*/ 15 w 40"/>
              <a:gd name="T31" fmla="*/ 27 h 35"/>
              <a:gd name="T32" fmla="*/ 18 w 40"/>
              <a:gd name="T33" fmla="*/ 28 h 35"/>
              <a:gd name="T34" fmla="*/ 23 w 40"/>
              <a:gd name="T35" fmla="*/ 29 h 35"/>
              <a:gd name="T36" fmla="*/ 23 w 40"/>
              <a:gd name="T37" fmla="*/ 33 h 35"/>
              <a:gd name="T38" fmla="*/ 24 w 40"/>
              <a:gd name="T39" fmla="*/ 35 h 35"/>
              <a:gd name="T40" fmla="*/ 27 w 40"/>
              <a:gd name="T41" fmla="*/ 35 h 35"/>
              <a:gd name="T42" fmla="*/ 27 w 40"/>
              <a:gd name="T43" fmla="*/ 33 h 35"/>
              <a:gd name="T44" fmla="*/ 27 w 40"/>
              <a:gd name="T45" fmla="*/ 30 h 35"/>
              <a:gd name="T46" fmla="*/ 28 w 40"/>
              <a:gd name="T47" fmla="*/ 25 h 35"/>
              <a:gd name="T48" fmla="*/ 25 w 40"/>
              <a:gd name="T49" fmla="*/ 23 h 35"/>
              <a:gd name="T50" fmla="*/ 27 w 40"/>
              <a:gd name="T51" fmla="*/ 21 h 35"/>
              <a:gd name="T52" fmla="*/ 33 w 40"/>
              <a:gd name="T53" fmla="*/ 21 h 35"/>
              <a:gd name="T54" fmla="*/ 34 w 40"/>
              <a:gd name="T55" fmla="*/ 18 h 35"/>
              <a:gd name="T56" fmla="*/ 37 w 40"/>
              <a:gd name="T57" fmla="*/ 15 h 35"/>
              <a:gd name="T58" fmla="*/ 34 w 40"/>
              <a:gd name="T59" fmla="*/ 13 h 35"/>
              <a:gd name="T60" fmla="*/ 35 w 40"/>
              <a:gd name="T61" fmla="*/ 11 h 35"/>
              <a:gd name="T62" fmla="*/ 37 w 40"/>
              <a:gd name="T63" fmla="*/ 10 h 35"/>
              <a:gd name="T64" fmla="*/ 38 w 40"/>
              <a:gd name="T65" fmla="*/ 7 h 35"/>
              <a:gd name="T66" fmla="*/ 39 w 40"/>
              <a:gd name="T67" fmla="*/ 4 h 35"/>
              <a:gd name="T68" fmla="*/ 37 w 40"/>
              <a:gd name="T69" fmla="*/ 1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0" h="35">
                <a:moveTo>
                  <a:pt x="37" y="1"/>
                </a:moveTo>
                <a:cubicBezTo>
                  <a:pt x="35" y="0"/>
                  <a:pt x="35" y="0"/>
                  <a:pt x="35" y="0"/>
                </a:cubicBezTo>
                <a:cubicBezTo>
                  <a:pt x="33" y="0"/>
                  <a:pt x="33" y="0"/>
                  <a:pt x="33" y="0"/>
                </a:cubicBezTo>
                <a:cubicBezTo>
                  <a:pt x="27" y="1"/>
                  <a:pt x="27" y="1"/>
                  <a:pt x="27" y="1"/>
                </a:cubicBezTo>
                <a:cubicBezTo>
                  <a:pt x="24" y="2"/>
                  <a:pt x="24" y="2"/>
                  <a:pt x="24" y="2"/>
                </a:cubicBezTo>
                <a:cubicBezTo>
                  <a:pt x="21" y="4"/>
                  <a:pt x="21" y="4"/>
                  <a:pt x="21" y="4"/>
                </a:cubicBezTo>
                <a:cubicBezTo>
                  <a:pt x="20" y="5"/>
                  <a:pt x="20" y="5"/>
                  <a:pt x="20" y="5"/>
                </a:cubicBezTo>
                <a:cubicBezTo>
                  <a:pt x="17" y="7"/>
                  <a:pt x="17" y="7"/>
                  <a:pt x="17" y="7"/>
                </a:cubicBezTo>
                <a:cubicBezTo>
                  <a:pt x="14" y="7"/>
                  <a:pt x="14" y="7"/>
                  <a:pt x="14" y="7"/>
                </a:cubicBezTo>
                <a:cubicBezTo>
                  <a:pt x="13" y="8"/>
                  <a:pt x="13" y="8"/>
                  <a:pt x="13" y="8"/>
                </a:cubicBezTo>
                <a:cubicBezTo>
                  <a:pt x="11" y="14"/>
                  <a:pt x="11" y="14"/>
                  <a:pt x="11" y="14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1"/>
                  <a:pt x="7" y="21"/>
                  <a:pt x="7" y="21"/>
                </a:cubicBezTo>
                <a:cubicBezTo>
                  <a:pt x="10" y="23"/>
                  <a:pt x="10" y="23"/>
                  <a:pt x="10" y="23"/>
                </a:cubicBezTo>
                <a:cubicBezTo>
                  <a:pt x="11" y="23"/>
                  <a:pt x="11" y="23"/>
                  <a:pt x="11" y="23"/>
                </a:cubicBezTo>
                <a:cubicBezTo>
                  <a:pt x="10" y="24"/>
                  <a:pt x="10" y="24"/>
                  <a:pt x="10" y="24"/>
                </a:cubicBezTo>
                <a:cubicBezTo>
                  <a:pt x="8" y="24"/>
                  <a:pt x="8" y="24"/>
                  <a:pt x="8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7" y="25"/>
                  <a:pt x="7" y="25"/>
                  <a:pt x="7" y="25"/>
                </a:cubicBezTo>
                <a:cubicBezTo>
                  <a:pt x="4" y="24"/>
                  <a:pt x="4" y="24"/>
                  <a:pt x="4" y="24"/>
                </a:cubicBezTo>
                <a:cubicBezTo>
                  <a:pt x="2" y="24"/>
                  <a:pt x="2" y="24"/>
                  <a:pt x="2" y="24"/>
                </a:cubicBezTo>
                <a:cubicBezTo>
                  <a:pt x="0" y="25"/>
                  <a:pt x="0" y="25"/>
                  <a:pt x="0" y="25"/>
                </a:cubicBezTo>
                <a:cubicBezTo>
                  <a:pt x="2" y="27"/>
                  <a:pt x="2" y="27"/>
                  <a:pt x="2" y="27"/>
                </a:cubicBezTo>
                <a:cubicBezTo>
                  <a:pt x="5" y="27"/>
                  <a:pt x="5" y="27"/>
                  <a:pt x="5" y="27"/>
                </a:cubicBezTo>
                <a:cubicBezTo>
                  <a:pt x="8" y="27"/>
                  <a:pt x="8" y="27"/>
                  <a:pt x="8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5"/>
                  <a:pt x="10" y="25"/>
                  <a:pt x="10" y="25"/>
                </a:cubicBezTo>
                <a:cubicBezTo>
                  <a:pt x="13" y="27"/>
                  <a:pt x="13" y="27"/>
                  <a:pt x="13" y="27"/>
                </a:cubicBezTo>
                <a:cubicBezTo>
                  <a:pt x="13" y="25"/>
                  <a:pt x="13" y="25"/>
                  <a:pt x="13" y="25"/>
                </a:cubicBezTo>
                <a:cubicBezTo>
                  <a:pt x="15" y="27"/>
                  <a:pt x="15" y="27"/>
                  <a:pt x="15" y="27"/>
                </a:cubicBezTo>
                <a:cubicBezTo>
                  <a:pt x="17" y="25"/>
                  <a:pt x="17" y="25"/>
                  <a:pt x="17" y="25"/>
                </a:cubicBezTo>
                <a:cubicBezTo>
                  <a:pt x="18" y="28"/>
                  <a:pt x="18" y="28"/>
                  <a:pt x="18" y="28"/>
                </a:cubicBezTo>
                <a:cubicBezTo>
                  <a:pt x="20" y="28"/>
                  <a:pt x="20" y="28"/>
                  <a:pt x="20" y="28"/>
                </a:cubicBezTo>
                <a:cubicBezTo>
                  <a:pt x="23" y="29"/>
                  <a:pt x="23" y="29"/>
                  <a:pt x="23" y="29"/>
                </a:cubicBezTo>
                <a:cubicBezTo>
                  <a:pt x="23" y="30"/>
                  <a:pt x="24" y="31"/>
                  <a:pt x="24" y="31"/>
                </a:cubicBezTo>
                <a:cubicBezTo>
                  <a:pt x="23" y="33"/>
                  <a:pt x="23" y="33"/>
                  <a:pt x="23" y="33"/>
                </a:cubicBezTo>
                <a:cubicBezTo>
                  <a:pt x="23" y="34"/>
                  <a:pt x="23" y="34"/>
                  <a:pt x="23" y="34"/>
                </a:cubicBezTo>
                <a:cubicBezTo>
                  <a:pt x="24" y="35"/>
                  <a:pt x="24" y="35"/>
                  <a:pt x="24" y="35"/>
                </a:cubicBezTo>
                <a:cubicBezTo>
                  <a:pt x="25" y="35"/>
                  <a:pt x="25" y="35"/>
                  <a:pt x="25" y="35"/>
                </a:cubicBezTo>
                <a:cubicBezTo>
                  <a:pt x="27" y="35"/>
                  <a:pt x="27" y="35"/>
                  <a:pt x="27" y="35"/>
                </a:cubicBezTo>
                <a:cubicBezTo>
                  <a:pt x="27" y="34"/>
                  <a:pt x="27" y="34"/>
                  <a:pt x="27" y="34"/>
                </a:cubicBezTo>
                <a:cubicBezTo>
                  <a:pt x="27" y="33"/>
                  <a:pt x="27" y="33"/>
                  <a:pt x="27" y="33"/>
                </a:cubicBezTo>
                <a:cubicBezTo>
                  <a:pt x="25" y="31"/>
                  <a:pt x="25" y="31"/>
                  <a:pt x="25" y="31"/>
                </a:cubicBezTo>
                <a:cubicBezTo>
                  <a:pt x="27" y="30"/>
                  <a:pt x="27" y="30"/>
                  <a:pt x="27" y="30"/>
                </a:cubicBezTo>
                <a:cubicBezTo>
                  <a:pt x="28" y="28"/>
                  <a:pt x="28" y="28"/>
                  <a:pt x="28" y="28"/>
                </a:cubicBezTo>
                <a:cubicBezTo>
                  <a:pt x="28" y="25"/>
                  <a:pt x="28" y="25"/>
                  <a:pt x="28" y="25"/>
                </a:cubicBezTo>
                <a:cubicBezTo>
                  <a:pt x="28" y="24"/>
                  <a:pt x="28" y="24"/>
                  <a:pt x="28" y="24"/>
                </a:cubicBezTo>
                <a:cubicBezTo>
                  <a:pt x="25" y="23"/>
                  <a:pt x="25" y="23"/>
                  <a:pt x="25" y="23"/>
                </a:cubicBezTo>
                <a:cubicBezTo>
                  <a:pt x="25" y="21"/>
                  <a:pt x="25" y="21"/>
                  <a:pt x="25" y="21"/>
                </a:cubicBezTo>
                <a:cubicBezTo>
                  <a:pt x="27" y="21"/>
                  <a:pt x="27" y="21"/>
                  <a:pt x="27" y="21"/>
                </a:cubicBezTo>
                <a:cubicBezTo>
                  <a:pt x="28" y="20"/>
                  <a:pt x="28" y="20"/>
                  <a:pt x="28" y="20"/>
                </a:cubicBezTo>
                <a:cubicBezTo>
                  <a:pt x="33" y="21"/>
                  <a:pt x="33" y="21"/>
                  <a:pt x="33" y="21"/>
                </a:cubicBezTo>
                <a:cubicBezTo>
                  <a:pt x="34" y="20"/>
                  <a:pt x="34" y="20"/>
                  <a:pt x="34" y="20"/>
                </a:cubicBezTo>
                <a:cubicBezTo>
                  <a:pt x="34" y="18"/>
                  <a:pt x="34" y="18"/>
                  <a:pt x="34" y="18"/>
                </a:cubicBezTo>
                <a:cubicBezTo>
                  <a:pt x="35" y="17"/>
                  <a:pt x="35" y="17"/>
                  <a:pt x="35" y="17"/>
                </a:cubicBezTo>
                <a:cubicBezTo>
                  <a:pt x="37" y="15"/>
                  <a:pt x="37" y="15"/>
                  <a:pt x="37" y="15"/>
                </a:cubicBezTo>
                <a:cubicBezTo>
                  <a:pt x="37" y="14"/>
                  <a:pt x="37" y="14"/>
                  <a:pt x="37" y="14"/>
                </a:cubicBezTo>
                <a:cubicBezTo>
                  <a:pt x="34" y="13"/>
                  <a:pt x="34" y="13"/>
                  <a:pt x="34" y="13"/>
                </a:cubicBezTo>
                <a:cubicBezTo>
                  <a:pt x="34" y="11"/>
                  <a:pt x="34" y="11"/>
                  <a:pt x="34" y="11"/>
                </a:cubicBezTo>
                <a:cubicBezTo>
                  <a:pt x="35" y="11"/>
                  <a:pt x="35" y="11"/>
                  <a:pt x="35" y="11"/>
                </a:cubicBezTo>
                <a:cubicBezTo>
                  <a:pt x="37" y="11"/>
                  <a:pt x="37" y="11"/>
                  <a:pt x="37" y="11"/>
                </a:cubicBezTo>
                <a:cubicBezTo>
                  <a:pt x="37" y="10"/>
                  <a:pt x="37" y="10"/>
                  <a:pt x="37" y="10"/>
                </a:cubicBezTo>
                <a:cubicBezTo>
                  <a:pt x="38" y="10"/>
                  <a:pt x="38" y="10"/>
                  <a:pt x="38" y="10"/>
                </a:cubicBezTo>
                <a:cubicBezTo>
                  <a:pt x="38" y="7"/>
                  <a:pt x="38" y="7"/>
                  <a:pt x="38" y="7"/>
                </a:cubicBezTo>
                <a:cubicBezTo>
                  <a:pt x="38" y="5"/>
                  <a:pt x="38" y="5"/>
                  <a:pt x="38" y="5"/>
                </a:cubicBezTo>
                <a:cubicBezTo>
                  <a:pt x="39" y="4"/>
                  <a:pt x="39" y="4"/>
                  <a:pt x="39" y="4"/>
                </a:cubicBezTo>
                <a:cubicBezTo>
                  <a:pt x="40" y="2"/>
                  <a:pt x="40" y="2"/>
                  <a:pt x="40" y="2"/>
                </a:cubicBezTo>
                <a:lnTo>
                  <a:pt x="37" y="1"/>
                </a:lnTo>
                <a:close/>
              </a:path>
            </a:pathLst>
          </a:custGeom>
          <a:solidFill>
            <a:srgbClr val="003366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3485105" y="3704654"/>
            <a:ext cx="405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UK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4567715" y="2413149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Norway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5241802" y="2561218"/>
            <a:ext cx="7665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/>
              <a:t>Sweden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4589630" y="3861336"/>
            <a:ext cx="8499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Germany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3751504" y="4579890"/>
            <a:ext cx="6880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/>
              <a:t>France</a:t>
            </a:r>
          </a:p>
        </p:txBody>
      </p:sp>
      <p:sp>
        <p:nvSpPr>
          <p:cNvPr id="248" name="TextBox 247"/>
          <p:cNvSpPr txBox="1"/>
          <p:nvPr/>
        </p:nvSpPr>
        <p:spPr>
          <a:xfrm>
            <a:off x="3057484" y="5719018"/>
            <a:ext cx="5757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Spain</a:t>
            </a:r>
          </a:p>
        </p:txBody>
      </p:sp>
      <p:sp>
        <p:nvSpPr>
          <p:cNvPr id="249" name="TextBox 248"/>
          <p:cNvSpPr txBox="1"/>
          <p:nvPr/>
        </p:nvSpPr>
        <p:spPr>
          <a:xfrm>
            <a:off x="4997755" y="5108457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Italy</a:t>
            </a:r>
          </a:p>
        </p:txBody>
      </p:sp>
      <p:sp>
        <p:nvSpPr>
          <p:cNvPr id="250" name="TextBox 249"/>
          <p:cNvSpPr txBox="1"/>
          <p:nvPr/>
        </p:nvSpPr>
        <p:spPr>
          <a:xfrm>
            <a:off x="4625672" y="4509791"/>
            <a:ext cx="405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CH</a:t>
            </a:r>
          </a:p>
        </p:txBody>
      </p:sp>
      <p:sp>
        <p:nvSpPr>
          <p:cNvPr id="251" name="TextBox 250"/>
          <p:cNvSpPr txBox="1"/>
          <p:nvPr/>
        </p:nvSpPr>
        <p:spPr>
          <a:xfrm>
            <a:off x="4324517" y="3652882"/>
            <a:ext cx="389850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NL</a:t>
            </a:r>
          </a:p>
        </p:txBody>
      </p:sp>
      <p:sp>
        <p:nvSpPr>
          <p:cNvPr id="252" name="TextBox 251"/>
          <p:cNvSpPr txBox="1"/>
          <p:nvPr/>
        </p:nvSpPr>
        <p:spPr>
          <a:xfrm>
            <a:off x="4140267" y="3896332"/>
            <a:ext cx="4235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Bel</a:t>
            </a:r>
          </a:p>
        </p:txBody>
      </p:sp>
      <p:sp>
        <p:nvSpPr>
          <p:cNvPr id="253" name="TextBox 252"/>
          <p:cNvSpPr txBox="1"/>
          <p:nvPr/>
        </p:nvSpPr>
        <p:spPr>
          <a:xfrm>
            <a:off x="4733633" y="3098751"/>
            <a:ext cx="405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DK</a:t>
            </a:r>
          </a:p>
        </p:txBody>
      </p:sp>
      <p:sp>
        <p:nvSpPr>
          <p:cNvPr id="254" name="TextBox 253"/>
          <p:cNvSpPr txBox="1"/>
          <p:nvPr/>
        </p:nvSpPr>
        <p:spPr>
          <a:xfrm>
            <a:off x="5813461" y="3773952"/>
            <a:ext cx="6992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/>
              <a:t>Poland</a:t>
            </a:r>
          </a:p>
        </p:txBody>
      </p:sp>
      <p:sp>
        <p:nvSpPr>
          <p:cNvPr id="255" name="TextBox 254"/>
          <p:cNvSpPr txBox="1"/>
          <p:nvPr/>
        </p:nvSpPr>
        <p:spPr>
          <a:xfrm>
            <a:off x="5343069" y="4034904"/>
            <a:ext cx="6367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/>
              <a:t>Czech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5193680" y="4360833"/>
            <a:ext cx="7136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Austria</a:t>
            </a:r>
          </a:p>
        </p:txBody>
      </p:sp>
      <p:sp>
        <p:nvSpPr>
          <p:cNvPr id="257" name="TextBox 256"/>
          <p:cNvSpPr txBox="1"/>
          <p:nvPr/>
        </p:nvSpPr>
        <p:spPr>
          <a:xfrm>
            <a:off x="2612541" y="3573601"/>
            <a:ext cx="6527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Ireland</a:t>
            </a:r>
          </a:p>
        </p:txBody>
      </p:sp>
      <p:sp>
        <p:nvSpPr>
          <p:cNvPr id="258" name="TextBox 257"/>
          <p:cNvSpPr txBox="1"/>
          <p:nvPr/>
        </p:nvSpPr>
        <p:spPr>
          <a:xfrm>
            <a:off x="2317206" y="5749851"/>
            <a:ext cx="7553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Portugal</a:t>
            </a:r>
          </a:p>
        </p:txBody>
      </p:sp>
      <p:sp>
        <p:nvSpPr>
          <p:cNvPr id="259" name="TextBox 258"/>
          <p:cNvSpPr txBox="1"/>
          <p:nvPr/>
        </p:nvSpPr>
        <p:spPr>
          <a:xfrm>
            <a:off x="5180416" y="4633520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Slovenia</a:t>
            </a:r>
          </a:p>
        </p:txBody>
      </p:sp>
      <p:sp>
        <p:nvSpPr>
          <p:cNvPr id="260" name="TextBox 259"/>
          <p:cNvSpPr txBox="1"/>
          <p:nvPr/>
        </p:nvSpPr>
        <p:spPr>
          <a:xfrm>
            <a:off x="5807617" y="4220835"/>
            <a:ext cx="763351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sz="1200" dirty="0"/>
              <a:t>Slovakia</a:t>
            </a:r>
          </a:p>
        </p:txBody>
      </p:sp>
      <p:sp>
        <p:nvSpPr>
          <p:cNvPr id="281" name="TextBox 280"/>
          <p:cNvSpPr txBox="1"/>
          <p:nvPr/>
        </p:nvSpPr>
        <p:spPr>
          <a:xfrm>
            <a:off x="6372943" y="2099536"/>
            <a:ext cx="6864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Finland</a:t>
            </a:r>
          </a:p>
        </p:txBody>
      </p:sp>
      <p:sp>
        <p:nvSpPr>
          <p:cNvPr id="282" name="TextBox 281"/>
          <p:cNvSpPr txBox="1"/>
          <p:nvPr/>
        </p:nvSpPr>
        <p:spPr>
          <a:xfrm>
            <a:off x="6488008" y="2680652"/>
            <a:ext cx="6960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Estonia</a:t>
            </a:r>
          </a:p>
        </p:txBody>
      </p:sp>
      <p:sp>
        <p:nvSpPr>
          <p:cNvPr id="283" name="TextBox 282"/>
          <p:cNvSpPr txBox="1"/>
          <p:nvPr/>
        </p:nvSpPr>
        <p:spPr>
          <a:xfrm>
            <a:off x="6416721" y="2944584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Latvia</a:t>
            </a:r>
          </a:p>
        </p:txBody>
      </p:sp>
      <p:sp>
        <p:nvSpPr>
          <p:cNvPr id="284" name="TextBox 283"/>
          <p:cNvSpPr txBox="1"/>
          <p:nvPr/>
        </p:nvSpPr>
        <p:spPr>
          <a:xfrm>
            <a:off x="6240926" y="3209234"/>
            <a:ext cx="8050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Lithuania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412809" y="491397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Croatia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046094" y="4942044"/>
            <a:ext cx="6270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Serbia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240926" y="5690208"/>
            <a:ext cx="6880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Greece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2C5216D1-6C23-45F9-8866-4ED0C7E6E01C}"/>
              </a:ext>
            </a:extLst>
          </p:cNvPr>
          <p:cNvSpPr txBox="1"/>
          <p:nvPr/>
        </p:nvSpPr>
        <p:spPr>
          <a:xfrm>
            <a:off x="6011221" y="5355637"/>
            <a:ext cx="10871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N Macedonia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90AA50CA-2755-4404-B0EE-04E76CEFDFED}"/>
              </a:ext>
            </a:extLst>
          </p:cNvPr>
          <p:cNvSpPr txBox="1"/>
          <p:nvPr/>
        </p:nvSpPr>
        <p:spPr>
          <a:xfrm>
            <a:off x="6598998" y="5158181"/>
            <a:ext cx="7457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Bulgaria</a:t>
            </a:r>
          </a:p>
        </p:txBody>
      </p:sp>
      <p:sp>
        <p:nvSpPr>
          <p:cNvPr id="98" name="Freeform 156">
            <a:extLst>
              <a:ext uri="{FF2B5EF4-FFF2-40B4-BE49-F238E27FC236}">
                <a16:creationId xmlns:a16="http://schemas.microsoft.com/office/drawing/2014/main" id="{86F935D1-A5B3-47A4-BB6D-E6FF1C03EEB7}"/>
              </a:ext>
            </a:extLst>
          </p:cNvPr>
          <p:cNvSpPr>
            <a:spLocks noChangeAspect="1"/>
          </p:cNvSpPr>
          <p:nvPr/>
        </p:nvSpPr>
        <p:spPr bwMode="auto">
          <a:xfrm>
            <a:off x="6467595" y="3794216"/>
            <a:ext cx="2167510" cy="1260000"/>
          </a:xfrm>
          <a:custGeom>
            <a:avLst/>
            <a:gdLst>
              <a:gd name="T0" fmla="*/ 186 w 189"/>
              <a:gd name="T1" fmla="*/ 43 h 106"/>
              <a:gd name="T2" fmla="*/ 185 w 189"/>
              <a:gd name="T3" fmla="*/ 37 h 106"/>
              <a:gd name="T4" fmla="*/ 173 w 189"/>
              <a:gd name="T5" fmla="*/ 33 h 106"/>
              <a:gd name="T6" fmla="*/ 162 w 189"/>
              <a:gd name="T7" fmla="*/ 29 h 106"/>
              <a:gd name="T8" fmla="*/ 149 w 189"/>
              <a:gd name="T9" fmla="*/ 29 h 106"/>
              <a:gd name="T10" fmla="*/ 139 w 189"/>
              <a:gd name="T11" fmla="*/ 26 h 106"/>
              <a:gd name="T12" fmla="*/ 130 w 189"/>
              <a:gd name="T13" fmla="*/ 16 h 106"/>
              <a:gd name="T14" fmla="*/ 123 w 189"/>
              <a:gd name="T15" fmla="*/ 9 h 106"/>
              <a:gd name="T16" fmla="*/ 118 w 189"/>
              <a:gd name="T17" fmla="*/ 0 h 106"/>
              <a:gd name="T18" fmla="*/ 102 w 189"/>
              <a:gd name="T19" fmla="*/ 0 h 106"/>
              <a:gd name="T20" fmla="*/ 89 w 189"/>
              <a:gd name="T21" fmla="*/ 4 h 106"/>
              <a:gd name="T22" fmla="*/ 85 w 189"/>
              <a:gd name="T23" fmla="*/ 14 h 106"/>
              <a:gd name="T24" fmla="*/ 73 w 189"/>
              <a:gd name="T25" fmla="*/ 13 h 106"/>
              <a:gd name="T26" fmla="*/ 65 w 189"/>
              <a:gd name="T27" fmla="*/ 10 h 106"/>
              <a:gd name="T28" fmla="*/ 53 w 189"/>
              <a:gd name="T29" fmla="*/ 10 h 106"/>
              <a:gd name="T30" fmla="*/ 34 w 189"/>
              <a:gd name="T31" fmla="*/ 6 h 106"/>
              <a:gd name="T32" fmla="*/ 13 w 189"/>
              <a:gd name="T33" fmla="*/ 10 h 106"/>
              <a:gd name="T34" fmla="*/ 19 w 189"/>
              <a:gd name="T35" fmla="*/ 20 h 106"/>
              <a:gd name="T36" fmla="*/ 6 w 189"/>
              <a:gd name="T37" fmla="*/ 36 h 106"/>
              <a:gd name="T38" fmla="*/ 7 w 189"/>
              <a:gd name="T39" fmla="*/ 43 h 106"/>
              <a:gd name="T40" fmla="*/ 1 w 189"/>
              <a:gd name="T41" fmla="*/ 49 h 106"/>
              <a:gd name="T42" fmla="*/ 9 w 189"/>
              <a:gd name="T43" fmla="*/ 57 h 106"/>
              <a:gd name="T44" fmla="*/ 24 w 189"/>
              <a:gd name="T45" fmla="*/ 59 h 106"/>
              <a:gd name="T46" fmla="*/ 37 w 189"/>
              <a:gd name="T47" fmla="*/ 59 h 106"/>
              <a:gd name="T48" fmla="*/ 50 w 189"/>
              <a:gd name="T49" fmla="*/ 53 h 106"/>
              <a:gd name="T50" fmla="*/ 63 w 189"/>
              <a:gd name="T51" fmla="*/ 56 h 106"/>
              <a:gd name="T52" fmla="*/ 72 w 189"/>
              <a:gd name="T53" fmla="*/ 59 h 106"/>
              <a:gd name="T54" fmla="*/ 80 w 189"/>
              <a:gd name="T55" fmla="*/ 67 h 106"/>
              <a:gd name="T56" fmla="*/ 85 w 189"/>
              <a:gd name="T57" fmla="*/ 77 h 106"/>
              <a:gd name="T58" fmla="*/ 77 w 189"/>
              <a:gd name="T59" fmla="*/ 77 h 106"/>
              <a:gd name="T60" fmla="*/ 72 w 189"/>
              <a:gd name="T61" fmla="*/ 90 h 106"/>
              <a:gd name="T62" fmla="*/ 77 w 189"/>
              <a:gd name="T63" fmla="*/ 93 h 106"/>
              <a:gd name="T64" fmla="*/ 83 w 189"/>
              <a:gd name="T65" fmla="*/ 92 h 106"/>
              <a:gd name="T66" fmla="*/ 89 w 189"/>
              <a:gd name="T67" fmla="*/ 86 h 106"/>
              <a:gd name="T68" fmla="*/ 102 w 189"/>
              <a:gd name="T69" fmla="*/ 76 h 106"/>
              <a:gd name="T70" fmla="*/ 106 w 189"/>
              <a:gd name="T71" fmla="*/ 73 h 106"/>
              <a:gd name="T72" fmla="*/ 105 w 189"/>
              <a:gd name="T73" fmla="*/ 77 h 106"/>
              <a:gd name="T74" fmla="*/ 113 w 189"/>
              <a:gd name="T75" fmla="*/ 83 h 106"/>
              <a:gd name="T76" fmla="*/ 126 w 189"/>
              <a:gd name="T77" fmla="*/ 85 h 106"/>
              <a:gd name="T78" fmla="*/ 115 w 189"/>
              <a:gd name="T79" fmla="*/ 93 h 106"/>
              <a:gd name="T80" fmla="*/ 128 w 189"/>
              <a:gd name="T81" fmla="*/ 100 h 106"/>
              <a:gd name="T82" fmla="*/ 136 w 189"/>
              <a:gd name="T83" fmla="*/ 102 h 106"/>
              <a:gd name="T84" fmla="*/ 148 w 189"/>
              <a:gd name="T85" fmla="*/ 96 h 106"/>
              <a:gd name="T86" fmla="*/ 158 w 189"/>
              <a:gd name="T87" fmla="*/ 95 h 106"/>
              <a:gd name="T88" fmla="*/ 149 w 189"/>
              <a:gd name="T89" fmla="*/ 93 h 106"/>
              <a:gd name="T90" fmla="*/ 142 w 189"/>
              <a:gd name="T91" fmla="*/ 93 h 106"/>
              <a:gd name="T92" fmla="*/ 135 w 189"/>
              <a:gd name="T93" fmla="*/ 87 h 106"/>
              <a:gd name="T94" fmla="*/ 130 w 189"/>
              <a:gd name="T95" fmla="*/ 83 h 106"/>
              <a:gd name="T96" fmla="*/ 133 w 189"/>
              <a:gd name="T97" fmla="*/ 82 h 106"/>
              <a:gd name="T98" fmla="*/ 138 w 189"/>
              <a:gd name="T99" fmla="*/ 85 h 106"/>
              <a:gd name="T100" fmla="*/ 143 w 189"/>
              <a:gd name="T101" fmla="*/ 80 h 106"/>
              <a:gd name="T102" fmla="*/ 152 w 189"/>
              <a:gd name="T103" fmla="*/ 76 h 106"/>
              <a:gd name="T104" fmla="*/ 165 w 189"/>
              <a:gd name="T105" fmla="*/ 72 h 106"/>
              <a:gd name="T106" fmla="*/ 172 w 189"/>
              <a:gd name="T107" fmla="*/ 66 h 106"/>
              <a:gd name="T108" fmla="*/ 182 w 189"/>
              <a:gd name="T109" fmla="*/ 60 h 106"/>
              <a:gd name="T110" fmla="*/ 188 w 189"/>
              <a:gd name="T111" fmla="*/ 53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89" h="106">
                <a:moveTo>
                  <a:pt x="186" y="47"/>
                </a:moveTo>
                <a:cubicBezTo>
                  <a:pt x="189" y="47"/>
                  <a:pt x="189" y="47"/>
                  <a:pt x="189" y="47"/>
                </a:cubicBezTo>
                <a:cubicBezTo>
                  <a:pt x="188" y="46"/>
                  <a:pt x="188" y="46"/>
                  <a:pt x="188" y="46"/>
                </a:cubicBezTo>
                <a:cubicBezTo>
                  <a:pt x="186" y="46"/>
                  <a:pt x="186" y="46"/>
                  <a:pt x="186" y="46"/>
                </a:cubicBezTo>
                <a:cubicBezTo>
                  <a:pt x="185" y="44"/>
                  <a:pt x="185" y="44"/>
                  <a:pt x="185" y="44"/>
                </a:cubicBezTo>
                <a:cubicBezTo>
                  <a:pt x="186" y="43"/>
                  <a:pt x="186" y="43"/>
                  <a:pt x="186" y="43"/>
                </a:cubicBezTo>
                <a:cubicBezTo>
                  <a:pt x="189" y="42"/>
                  <a:pt x="189" y="42"/>
                  <a:pt x="189" y="42"/>
                </a:cubicBezTo>
                <a:cubicBezTo>
                  <a:pt x="188" y="40"/>
                  <a:pt x="188" y="40"/>
                  <a:pt x="188" y="40"/>
                </a:cubicBezTo>
                <a:cubicBezTo>
                  <a:pt x="188" y="39"/>
                  <a:pt x="188" y="39"/>
                  <a:pt x="188" y="39"/>
                </a:cubicBezTo>
                <a:cubicBezTo>
                  <a:pt x="188" y="37"/>
                  <a:pt x="188" y="37"/>
                  <a:pt x="188" y="37"/>
                </a:cubicBezTo>
                <a:cubicBezTo>
                  <a:pt x="186" y="37"/>
                  <a:pt x="186" y="37"/>
                  <a:pt x="186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3" y="37"/>
                  <a:pt x="183" y="37"/>
                  <a:pt x="183" y="37"/>
                </a:cubicBezTo>
                <a:cubicBezTo>
                  <a:pt x="182" y="36"/>
                  <a:pt x="182" y="36"/>
                  <a:pt x="182" y="36"/>
                </a:cubicBezTo>
                <a:cubicBezTo>
                  <a:pt x="179" y="34"/>
                  <a:pt x="179" y="34"/>
                  <a:pt x="179" y="34"/>
                </a:cubicBezTo>
                <a:cubicBezTo>
                  <a:pt x="178" y="33"/>
                  <a:pt x="178" y="33"/>
                  <a:pt x="178" y="33"/>
                </a:cubicBezTo>
                <a:cubicBezTo>
                  <a:pt x="176" y="33"/>
                  <a:pt x="176" y="33"/>
                  <a:pt x="176" y="33"/>
                </a:cubicBezTo>
                <a:cubicBezTo>
                  <a:pt x="173" y="33"/>
                  <a:pt x="173" y="33"/>
                  <a:pt x="173" y="33"/>
                </a:cubicBezTo>
                <a:cubicBezTo>
                  <a:pt x="171" y="31"/>
                  <a:pt x="171" y="31"/>
                  <a:pt x="171" y="31"/>
                </a:cubicBezTo>
                <a:cubicBezTo>
                  <a:pt x="168" y="31"/>
                  <a:pt x="168" y="31"/>
                  <a:pt x="168" y="31"/>
                </a:cubicBezTo>
                <a:cubicBezTo>
                  <a:pt x="165" y="33"/>
                  <a:pt x="165" y="33"/>
                  <a:pt x="165" y="33"/>
                </a:cubicBezTo>
                <a:cubicBezTo>
                  <a:pt x="163" y="31"/>
                  <a:pt x="163" y="31"/>
                  <a:pt x="163" y="31"/>
                </a:cubicBezTo>
                <a:cubicBezTo>
                  <a:pt x="162" y="30"/>
                  <a:pt x="162" y="30"/>
                  <a:pt x="162" y="30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1" y="27"/>
                  <a:pt x="161" y="27"/>
                  <a:pt x="161" y="27"/>
                </a:cubicBezTo>
                <a:cubicBezTo>
                  <a:pt x="160" y="27"/>
                  <a:pt x="160" y="27"/>
                  <a:pt x="160" y="27"/>
                </a:cubicBezTo>
                <a:cubicBezTo>
                  <a:pt x="158" y="26"/>
                  <a:pt x="158" y="26"/>
                  <a:pt x="158" y="26"/>
                </a:cubicBezTo>
                <a:cubicBezTo>
                  <a:pt x="156" y="26"/>
                  <a:pt x="156" y="26"/>
                  <a:pt x="156" y="26"/>
                </a:cubicBezTo>
                <a:cubicBezTo>
                  <a:pt x="153" y="27"/>
                  <a:pt x="153" y="27"/>
                  <a:pt x="153" y="27"/>
                </a:cubicBezTo>
                <a:cubicBezTo>
                  <a:pt x="149" y="29"/>
                  <a:pt x="149" y="29"/>
                  <a:pt x="149" y="29"/>
                </a:cubicBezTo>
                <a:cubicBezTo>
                  <a:pt x="146" y="27"/>
                  <a:pt x="146" y="27"/>
                  <a:pt x="146" y="27"/>
                </a:cubicBezTo>
                <a:cubicBezTo>
                  <a:pt x="145" y="26"/>
                  <a:pt x="145" y="26"/>
                  <a:pt x="145" y="26"/>
                </a:cubicBezTo>
                <a:cubicBezTo>
                  <a:pt x="143" y="26"/>
                  <a:pt x="143" y="26"/>
                  <a:pt x="143" y="26"/>
                </a:cubicBezTo>
                <a:cubicBezTo>
                  <a:pt x="142" y="26"/>
                  <a:pt x="142" y="26"/>
                  <a:pt x="142" y="26"/>
                </a:cubicBezTo>
                <a:cubicBezTo>
                  <a:pt x="140" y="26"/>
                  <a:pt x="140" y="26"/>
                  <a:pt x="140" y="26"/>
                </a:cubicBezTo>
                <a:cubicBezTo>
                  <a:pt x="139" y="26"/>
                  <a:pt x="139" y="26"/>
                  <a:pt x="139" y="26"/>
                </a:cubicBezTo>
                <a:cubicBezTo>
                  <a:pt x="138" y="24"/>
                  <a:pt x="138" y="24"/>
                  <a:pt x="138" y="24"/>
                </a:cubicBezTo>
                <a:cubicBezTo>
                  <a:pt x="136" y="20"/>
                  <a:pt x="136" y="20"/>
                  <a:pt x="136" y="20"/>
                </a:cubicBezTo>
                <a:cubicBezTo>
                  <a:pt x="135" y="17"/>
                  <a:pt x="135" y="17"/>
                  <a:pt x="135" y="17"/>
                </a:cubicBezTo>
                <a:cubicBezTo>
                  <a:pt x="133" y="16"/>
                  <a:pt x="133" y="16"/>
                  <a:pt x="133" y="16"/>
                </a:cubicBezTo>
                <a:cubicBezTo>
                  <a:pt x="132" y="16"/>
                  <a:pt x="132" y="16"/>
                  <a:pt x="132" y="16"/>
                </a:cubicBezTo>
                <a:cubicBezTo>
                  <a:pt x="130" y="16"/>
                  <a:pt x="130" y="16"/>
                  <a:pt x="130" y="16"/>
                </a:cubicBezTo>
                <a:cubicBezTo>
                  <a:pt x="126" y="16"/>
                  <a:pt x="126" y="16"/>
                  <a:pt x="126" y="16"/>
                </a:cubicBezTo>
                <a:cubicBezTo>
                  <a:pt x="123" y="14"/>
                  <a:pt x="123" y="14"/>
                  <a:pt x="123" y="14"/>
                </a:cubicBezTo>
                <a:cubicBezTo>
                  <a:pt x="123" y="13"/>
                  <a:pt x="123" y="13"/>
                  <a:pt x="123" y="13"/>
                </a:cubicBezTo>
                <a:cubicBezTo>
                  <a:pt x="123" y="11"/>
                  <a:pt x="123" y="11"/>
                  <a:pt x="123" y="11"/>
                </a:cubicBezTo>
                <a:cubicBezTo>
                  <a:pt x="122" y="10"/>
                  <a:pt x="122" y="10"/>
                  <a:pt x="122" y="10"/>
                </a:cubicBezTo>
                <a:cubicBezTo>
                  <a:pt x="123" y="9"/>
                  <a:pt x="123" y="9"/>
                  <a:pt x="123" y="9"/>
                </a:cubicBezTo>
                <a:cubicBezTo>
                  <a:pt x="125" y="9"/>
                  <a:pt x="125" y="9"/>
                  <a:pt x="125" y="9"/>
                </a:cubicBezTo>
                <a:cubicBezTo>
                  <a:pt x="123" y="6"/>
                  <a:pt x="123" y="6"/>
                  <a:pt x="123" y="6"/>
                </a:cubicBezTo>
                <a:cubicBezTo>
                  <a:pt x="121" y="5"/>
                  <a:pt x="121" y="5"/>
                  <a:pt x="121" y="5"/>
                </a:cubicBezTo>
                <a:cubicBezTo>
                  <a:pt x="120" y="4"/>
                  <a:pt x="120" y="4"/>
                  <a:pt x="120" y="4"/>
                </a:cubicBezTo>
                <a:cubicBezTo>
                  <a:pt x="119" y="1"/>
                  <a:pt x="119" y="1"/>
                  <a:pt x="119" y="1"/>
                </a:cubicBezTo>
                <a:cubicBezTo>
                  <a:pt x="118" y="0"/>
                  <a:pt x="118" y="0"/>
                  <a:pt x="118" y="0"/>
                </a:cubicBezTo>
                <a:cubicBezTo>
                  <a:pt x="116" y="0"/>
                  <a:pt x="116" y="0"/>
                  <a:pt x="116" y="0"/>
                </a:cubicBezTo>
                <a:cubicBezTo>
                  <a:pt x="113" y="1"/>
                  <a:pt x="113" y="1"/>
                  <a:pt x="113" y="1"/>
                </a:cubicBezTo>
                <a:cubicBezTo>
                  <a:pt x="109" y="1"/>
                  <a:pt x="109" y="1"/>
                  <a:pt x="109" y="1"/>
                </a:cubicBezTo>
                <a:cubicBezTo>
                  <a:pt x="106" y="1"/>
                  <a:pt x="106" y="1"/>
                  <a:pt x="106" y="1"/>
                </a:cubicBezTo>
                <a:cubicBezTo>
                  <a:pt x="103" y="0"/>
                  <a:pt x="103" y="0"/>
                  <a:pt x="103" y="0"/>
                </a:cubicBezTo>
                <a:cubicBezTo>
                  <a:pt x="102" y="0"/>
                  <a:pt x="102" y="0"/>
                  <a:pt x="102" y="0"/>
                </a:cubicBezTo>
                <a:cubicBezTo>
                  <a:pt x="102" y="3"/>
                  <a:pt x="102" y="3"/>
                  <a:pt x="102" y="3"/>
                </a:cubicBezTo>
                <a:cubicBezTo>
                  <a:pt x="100" y="4"/>
                  <a:pt x="100" y="4"/>
                  <a:pt x="100" y="4"/>
                </a:cubicBezTo>
                <a:cubicBezTo>
                  <a:pt x="97" y="4"/>
                  <a:pt x="97" y="4"/>
                  <a:pt x="97" y="4"/>
                </a:cubicBezTo>
                <a:cubicBezTo>
                  <a:pt x="93" y="4"/>
                  <a:pt x="93" y="4"/>
                  <a:pt x="93" y="4"/>
                </a:cubicBezTo>
                <a:cubicBezTo>
                  <a:pt x="90" y="4"/>
                  <a:pt x="90" y="4"/>
                  <a:pt x="90" y="4"/>
                </a:cubicBezTo>
                <a:cubicBezTo>
                  <a:pt x="89" y="4"/>
                  <a:pt x="89" y="4"/>
                  <a:pt x="89" y="4"/>
                </a:cubicBezTo>
                <a:cubicBezTo>
                  <a:pt x="87" y="4"/>
                  <a:pt x="87" y="4"/>
                  <a:pt x="87" y="4"/>
                </a:cubicBezTo>
                <a:cubicBezTo>
                  <a:pt x="86" y="7"/>
                  <a:pt x="86" y="7"/>
                  <a:pt x="86" y="7"/>
                </a:cubicBezTo>
                <a:cubicBezTo>
                  <a:pt x="85" y="10"/>
                  <a:pt x="85" y="10"/>
                  <a:pt x="85" y="10"/>
                </a:cubicBezTo>
                <a:cubicBezTo>
                  <a:pt x="85" y="11"/>
                  <a:pt x="85" y="11"/>
                  <a:pt x="85" y="11"/>
                </a:cubicBezTo>
                <a:cubicBezTo>
                  <a:pt x="86" y="14"/>
                  <a:pt x="86" y="14"/>
                  <a:pt x="86" y="14"/>
                </a:cubicBezTo>
                <a:cubicBezTo>
                  <a:pt x="85" y="14"/>
                  <a:pt x="85" y="14"/>
                  <a:pt x="85" y="14"/>
                </a:cubicBezTo>
                <a:cubicBezTo>
                  <a:pt x="83" y="14"/>
                  <a:pt x="83" y="14"/>
                  <a:pt x="83" y="14"/>
                </a:cubicBezTo>
                <a:cubicBezTo>
                  <a:pt x="80" y="11"/>
                  <a:pt x="80" y="11"/>
                  <a:pt x="80" y="11"/>
                </a:cubicBezTo>
                <a:cubicBezTo>
                  <a:pt x="79" y="11"/>
                  <a:pt x="79" y="11"/>
                  <a:pt x="79" y="11"/>
                </a:cubicBezTo>
                <a:cubicBezTo>
                  <a:pt x="77" y="11"/>
                  <a:pt x="77" y="11"/>
                  <a:pt x="77" y="11"/>
                </a:cubicBezTo>
                <a:cubicBezTo>
                  <a:pt x="75" y="13"/>
                  <a:pt x="75" y="13"/>
                  <a:pt x="75" y="13"/>
                </a:cubicBezTo>
                <a:cubicBezTo>
                  <a:pt x="73" y="13"/>
                  <a:pt x="73" y="13"/>
                  <a:pt x="73" y="13"/>
                </a:cubicBezTo>
                <a:cubicBezTo>
                  <a:pt x="72" y="13"/>
                  <a:pt x="72" y="13"/>
                  <a:pt x="72" y="13"/>
                </a:cubicBezTo>
                <a:cubicBezTo>
                  <a:pt x="70" y="10"/>
                  <a:pt x="70" y="10"/>
                  <a:pt x="70" y="10"/>
                </a:cubicBezTo>
                <a:cubicBezTo>
                  <a:pt x="67" y="10"/>
                  <a:pt x="67" y="10"/>
                  <a:pt x="67" y="10"/>
                </a:cubicBezTo>
                <a:cubicBezTo>
                  <a:pt x="66" y="11"/>
                  <a:pt x="66" y="11"/>
                  <a:pt x="66" y="11"/>
                </a:cubicBezTo>
                <a:cubicBezTo>
                  <a:pt x="66" y="13"/>
                  <a:pt x="66" y="13"/>
                  <a:pt x="66" y="13"/>
                </a:cubicBezTo>
                <a:cubicBezTo>
                  <a:pt x="65" y="10"/>
                  <a:pt x="65" y="10"/>
                  <a:pt x="65" y="10"/>
                </a:cubicBezTo>
                <a:cubicBezTo>
                  <a:pt x="62" y="11"/>
                  <a:pt x="62" y="11"/>
                  <a:pt x="62" y="11"/>
                </a:cubicBezTo>
                <a:cubicBezTo>
                  <a:pt x="59" y="10"/>
                  <a:pt x="59" y="10"/>
                  <a:pt x="59" y="10"/>
                </a:cubicBezTo>
                <a:cubicBezTo>
                  <a:pt x="57" y="10"/>
                  <a:pt x="57" y="10"/>
                  <a:pt x="57" y="10"/>
                </a:cubicBezTo>
                <a:cubicBezTo>
                  <a:pt x="56" y="11"/>
                  <a:pt x="56" y="11"/>
                  <a:pt x="56" y="11"/>
                </a:cubicBezTo>
                <a:cubicBezTo>
                  <a:pt x="54" y="10"/>
                  <a:pt x="54" y="10"/>
                  <a:pt x="54" y="10"/>
                </a:cubicBezTo>
                <a:cubicBezTo>
                  <a:pt x="53" y="10"/>
                  <a:pt x="53" y="10"/>
                  <a:pt x="53" y="10"/>
                </a:cubicBezTo>
                <a:cubicBezTo>
                  <a:pt x="50" y="10"/>
                  <a:pt x="50" y="10"/>
                  <a:pt x="50" y="10"/>
                </a:cubicBezTo>
                <a:cubicBezTo>
                  <a:pt x="49" y="9"/>
                  <a:pt x="49" y="9"/>
                  <a:pt x="49" y="9"/>
                </a:cubicBezTo>
                <a:cubicBezTo>
                  <a:pt x="46" y="7"/>
                  <a:pt x="46" y="7"/>
                  <a:pt x="46" y="7"/>
                </a:cubicBezTo>
                <a:cubicBezTo>
                  <a:pt x="43" y="7"/>
                  <a:pt x="43" y="7"/>
                  <a:pt x="43" y="7"/>
                </a:cubicBezTo>
                <a:cubicBezTo>
                  <a:pt x="39" y="6"/>
                  <a:pt x="39" y="6"/>
                  <a:pt x="39" y="6"/>
                </a:cubicBezTo>
                <a:cubicBezTo>
                  <a:pt x="34" y="6"/>
                  <a:pt x="34" y="6"/>
                  <a:pt x="34" y="6"/>
                </a:cubicBezTo>
                <a:cubicBezTo>
                  <a:pt x="26" y="6"/>
                  <a:pt x="26" y="6"/>
                  <a:pt x="26" y="6"/>
                </a:cubicBezTo>
                <a:cubicBezTo>
                  <a:pt x="23" y="6"/>
                  <a:pt x="23" y="6"/>
                  <a:pt x="23" y="6"/>
                </a:cubicBezTo>
                <a:cubicBezTo>
                  <a:pt x="20" y="7"/>
                  <a:pt x="20" y="7"/>
                  <a:pt x="20" y="7"/>
                </a:cubicBezTo>
                <a:cubicBezTo>
                  <a:pt x="17" y="10"/>
                  <a:pt x="17" y="10"/>
                  <a:pt x="17" y="10"/>
                </a:cubicBezTo>
                <a:cubicBezTo>
                  <a:pt x="14" y="10"/>
                  <a:pt x="14" y="10"/>
                  <a:pt x="14" y="10"/>
                </a:cubicBezTo>
                <a:cubicBezTo>
                  <a:pt x="13" y="10"/>
                  <a:pt x="13" y="10"/>
                  <a:pt x="13" y="10"/>
                </a:cubicBezTo>
                <a:cubicBezTo>
                  <a:pt x="13" y="11"/>
                  <a:pt x="13" y="11"/>
                  <a:pt x="13" y="11"/>
                </a:cubicBezTo>
                <a:cubicBezTo>
                  <a:pt x="13" y="13"/>
                  <a:pt x="13" y="13"/>
                  <a:pt x="13" y="13"/>
                </a:cubicBezTo>
                <a:cubicBezTo>
                  <a:pt x="14" y="16"/>
                  <a:pt x="14" y="16"/>
                  <a:pt x="14" y="16"/>
                </a:cubicBezTo>
                <a:cubicBezTo>
                  <a:pt x="17" y="18"/>
                  <a:pt x="17" y="18"/>
                  <a:pt x="17" y="18"/>
                </a:cubicBezTo>
                <a:cubicBezTo>
                  <a:pt x="17" y="19"/>
                  <a:pt x="17" y="19"/>
                  <a:pt x="17" y="19"/>
                </a:cubicBezTo>
                <a:cubicBezTo>
                  <a:pt x="19" y="20"/>
                  <a:pt x="19" y="20"/>
                  <a:pt x="19" y="20"/>
                </a:cubicBezTo>
                <a:cubicBezTo>
                  <a:pt x="17" y="21"/>
                  <a:pt x="17" y="21"/>
                  <a:pt x="17" y="21"/>
                </a:cubicBezTo>
                <a:cubicBezTo>
                  <a:pt x="19" y="23"/>
                  <a:pt x="19" y="23"/>
                  <a:pt x="19" y="23"/>
                </a:cubicBezTo>
                <a:cubicBezTo>
                  <a:pt x="19" y="24"/>
                  <a:pt x="19" y="24"/>
                  <a:pt x="19" y="24"/>
                </a:cubicBezTo>
                <a:cubicBezTo>
                  <a:pt x="14" y="26"/>
                  <a:pt x="14" y="26"/>
                  <a:pt x="14" y="26"/>
                </a:cubicBezTo>
                <a:cubicBezTo>
                  <a:pt x="9" y="31"/>
                  <a:pt x="9" y="31"/>
                  <a:pt x="9" y="31"/>
                </a:cubicBezTo>
                <a:cubicBezTo>
                  <a:pt x="6" y="36"/>
                  <a:pt x="6" y="36"/>
                  <a:pt x="6" y="36"/>
                </a:cubicBezTo>
                <a:cubicBezTo>
                  <a:pt x="6" y="37"/>
                  <a:pt x="6" y="37"/>
                  <a:pt x="6" y="37"/>
                </a:cubicBezTo>
                <a:cubicBezTo>
                  <a:pt x="6" y="38"/>
                  <a:pt x="6" y="38"/>
                  <a:pt x="6" y="38"/>
                </a:cubicBezTo>
                <a:cubicBezTo>
                  <a:pt x="6" y="39"/>
                  <a:pt x="6" y="39"/>
                  <a:pt x="6" y="39"/>
                </a:cubicBezTo>
                <a:cubicBezTo>
                  <a:pt x="6" y="40"/>
                  <a:pt x="6" y="40"/>
                  <a:pt x="6" y="40"/>
                </a:cubicBezTo>
                <a:cubicBezTo>
                  <a:pt x="6" y="42"/>
                  <a:pt x="6" y="42"/>
                  <a:pt x="6" y="42"/>
                </a:cubicBezTo>
                <a:cubicBezTo>
                  <a:pt x="7" y="43"/>
                  <a:pt x="7" y="43"/>
                  <a:pt x="7" y="43"/>
                </a:cubicBezTo>
                <a:cubicBezTo>
                  <a:pt x="7" y="44"/>
                  <a:pt x="7" y="44"/>
                  <a:pt x="7" y="44"/>
                </a:cubicBezTo>
                <a:cubicBezTo>
                  <a:pt x="7" y="44"/>
                  <a:pt x="7" y="44"/>
                  <a:pt x="7" y="44"/>
                </a:cubicBezTo>
                <a:cubicBezTo>
                  <a:pt x="6" y="43"/>
                  <a:pt x="6" y="43"/>
                  <a:pt x="6" y="43"/>
                </a:cubicBezTo>
                <a:cubicBezTo>
                  <a:pt x="4" y="43"/>
                  <a:pt x="4" y="43"/>
                  <a:pt x="4" y="43"/>
                </a:cubicBezTo>
                <a:cubicBezTo>
                  <a:pt x="3" y="46"/>
                  <a:pt x="3" y="46"/>
                  <a:pt x="3" y="46"/>
                </a:cubicBezTo>
                <a:cubicBezTo>
                  <a:pt x="1" y="49"/>
                  <a:pt x="1" y="49"/>
                  <a:pt x="1" y="49"/>
                </a:cubicBezTo>
                <a:cubicBezTo>
                  <a:pt x="0" y="52"/>
                  <a:pt x="0" y="52"/>
                  <a:pt x="0" y="52"/>
                </a:cubicBezTo>
                <a:cubicBezTo>
                  <a:pt x="0" y="53"/>
                  <a:pt x="0" y="53"/>
                  <a:pt x="0" y="53"/>
                </a:cubicBezTo>
                <a:cubicBezTo>
                  <a:pt x="1" y="53"/>
                  <a:pt x="1" y="53"/>
                  <a:pt x="1" y="53"/>
                </a:cubicBezTo>
                <a:cubicBezTo>
                  <a:pt x="3" y="53"/>
                  <a:pt x="3" y="53"/>
                  <a:pt x="3" y="53"/>
                </a:cubicBezTo>
                <a:cubicBezTo>
                  <a:pt x="7" y="56"/>
                  <a:pt x="7" y="56"/>
                  <a:pt x="7" y="56"/>
                </a:cubicBezTo>
                <a:cubicBezTo>
                  <a:pt x="9" y="57"/>
                  <a:pt x="9" y="57"/>
                  <a:pt x="9" y="57"/>
                </a:cubicBezTo>
                <a:cubicBezTo>
                  <a:pt x="9" y="59"/>
                  <a:pt x="9" y="59"/>
                  <a:pt x="9" y="59"/>
                </a:cubicBezTo>
                <a:cubicBezTo>
                  <a:pt x="10" y="57"/>
                  <a:pt x="10" y="57"/>
                  <a:pt x="10" y="57"/>
                </a:cubicBezTo>
                <a:cubicBezTo>
                  <a:pt x="13" y="57"/>
                  <a:pt x="13" y="57"/>
                  <a:pt x="13" y="57"/>
                </a:cubicBezTo>
                <a:cubicBezTo>
                  <a:pt x="16" y="57"/>
                  <a:pt x="16" y="57"/>
                  <a:pt x="16" y="57"/>
                </a:cubicBezTo>
                <a:cubicBezTo>
                  <a:pt x="20" y="59"/>
                  <a:pt x="20" y="59"/>
                  <a:pt x="20" y="59"/>
                </a:cubicBezTo>
                <a:cubicBezTo>
                  <a:pt x="24" y="59"/>
                  <a:pt x="24" y="59"/>
                  <a:pt x="24" y="59"/>
                </a:cubicBezTo>
                <a:cubicBezTo>
                  <a:pt x="27" y="59"/>
                  <a:pt x="27" y="59"/>
                  <a:pt x="27" y="59"/>
                </a:cubicBezTo>
                <a:cubicBezTo>
                  <a:pt x="30" y="62"/>
                  <a:pt x="30" y="62"/>
                  <a:pt x="30" y="62"/>
                </a:cubicBezTo>
                <a:cubicBezTo>
                  <a:pt x="32" y="62"/>
                  <a:pt x="32" y="62"/>
                  <a:pt x="32" y="62"/>
                </a:cubicBezTo>
                <a:cubicBezTo>
                  <a:pt x="34" y="60"/>
                  <a:pt x="34" y="60"/>
                  <a:pt x="34" y="60"/>
                </a:cubicBezTo>
                <a:cubicBezTo>
                  <a:pt x="36" y="59"/>
                  <a:pt x="36" y="59"/>
                  <a:pt x="36" y="59"/>
                </a:cubicBezTo>
                <a:cubicBezTo>
                  <a:pt x="37" y="59"/>
                  <a:pt x="37" y="59"/>
                  <a:pt x="37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4" y="57"/>
                  <a:pt x="44" y="57"/>
                  <a:pt x="44" y="57"/>
                </a:cubicBezTo>
                <a:cubicBezTo>
                  <a:pt x="44" y="56"/>
                  <a:pt x="44" y="56"/>
                  <a:pt x="44" y="56"/>
                </a:cubicBezTo>
                <a:cubicBezTo>
                  <a:pt x="47" y="54"/>
                  <a:pt x="47" y="54"/>
                  <a:pt x="47" y="54"/>
                </a:cubicBezTo>
                <a:cubicBezTo>
                  <a:pt x="49" y="54"/>
                  <a:pt x="49" y="54"/>
                  <a:pt x="49" y="54"/>
                </a:cubicBezTo>
                <a:cubicBezTo>
                  <a:pt x="50" y="53"/>
                  <a:pt x="50" y="53"/>
                  <a:pt x="50" y="53"/>
                </a:cubicBezTo>
                <a:cubicBezTo>
                  <a:pt x="52" y="53"/>
                  <a:pt x="52" y="53"/>
                  <a:pt x="52" y="53"/>
                </a:cubicBezTo>
                <a:cubicBezTo>
                  <a:pt x="54" y="53"/>
                  <a:pt x="54" y="53"/>
                  <a:pt x="54" y="53"/>
                </a:cubicBezTo>
                <a:cubicBezTo>
                  <a:pt x="57" y="52"/>
                  <a:pt x="57" y="52"/>
                  <a:pt x="57" y="52"/>
                </a:cubicBezTo>
                <a:cubicBezTo>
                  <a:pt x="59" y="52"/>
                  <a:pt x="59" y="52"/>
                  <a:pt x="59" y="52"/>
                </a:cubicBezTo>
                <a:cubicBezTo>
                  <a:pt x="62" y="53"/>
                  <a:pt x="62" y="53"/>
                  <a:pt x="62" y="53"/>
                </a:cubicBezTo>
                <a:cubicBezTo>
                  <a:pt x="63" y="56"/>
                  <a:pt x="63" y="56"/>
                  <a:pt x="63" y="56"/>
                </a:cubicBezTo>
                <a:cubicBezTo>
                  <a:pt x="66" y="56"/>
                  <a:pt x="66" y="56"/>
                  <a:pt x="66" y="56"/>
                </a:cubicBezTo>
                <a:cubicBezTo>
                  <a:pt x="67" y="56"/>
                  <a:pt x="67" y="56"/>
                  <a:pt x="67" y="56"/>
                </a:cubicBezTo>
                <a:cubicBezTo>
                  <a:pt x="67" y="57"/>
                  <a:pt x="67" y="57"/>
                  <a:pt x="67" y="57"/>
                </a:cubicBezTo>
                <a:cubicBezTo>
                  <a:pt x="69" y="56"/>
                  <a:pt x="69" y="56"/>
                  <a:pt x="69" y="56"/>
                </a:cubicBezTo>
                <a:cubicBezTo>
                  <a:pt x="72" y="57"/>
                  <a:pt x="72" y="57"/>
                  <a:pt x="72" y="57"/>
                </a:cubicBezTo>
                <a:cubicBezTo>
                  <a:pt x="72" y="59"/>
                  <a:pt x="72" y="59"/>
                  <a:pt x="72" y="59"/>
                </a:cubicBezTo>
                <a:cubicBezTo>
                  <a:pt x="73" y="59"/>
                  <a:pt x="73" y="59"/>
                  <a:pt x="73" y="59"/>
                </a:cubicBezTo>
                <a:cubicBezTo>
                  <a:pt x="75" y="59"/>
                  <a:pt x="75" y="59"/>
                  <a:pt x="75" y="59"/>
                </a:cubicBezTo>
                <a:cubicBezTo>
                  <a:pt x="75" y="60"/>
                  <a:pt x="75" y="60"/>
                  <a:pt x="75" y="60"/>
                </a:cubicBezTo>
                <a:cubicBezTo>
                  <a:pt x="77" y="64"/>
                  <a:pt x="77" y="64"/>
                  <a:pt x="77" y="64"/>
                </a:cubicBezTo>
                <a:cubicBezTo>
                  <a:pt x="79" y="67"/>
                  <a:pt x="79" y="67"/>
                  <a:pt x="79" y="67"/>
                </a:cubicBezTo>
                <a:cubicBezTo>
                  <a:pt x="80" y="67"/>
                  <a:pt x="80" y="67"/>
                  <a:pt x="80" y="67"/>
                </a:cubicBezTo>
                <a:cubicBezTo>
                  <a:pt x="80" y="69"/>
                  <a:pt x="80" y="69"/>
                  <a:pt x="80" y="69"/>
                </a:cubicBezTo>
                <a:cubicBezTo>
                  <a:pt x="80" y="70"/>
                  <a:pt x="80" y="70"/>
                  <a:pt x="80" y="70"/>
                </a:cubicBezTo>
                <a:cubicBezTo>
                  <a:pt x="82" y="70"/>
                  <a:pt x="82" y="70"/>
                  <a:pt x="82" y="70"/>
                </a:cubicBezTo>
                <a:cubicBezTo>
                  <a:pt x="83" y="73"/>
                  <a:pt x="83" y="73"/>
                  <a:pt x="83" y="73"/>
                </a:cubicBezTo>
                <a:cubicBezTo>
                  <a:pt x="86" y="76"/>
                  <a:pt x="86" y="76"/>
                  <a:pt x="86" y="76"/>
                </a:cubicBezTo>
                <a:cubicBezTo>
                  <a:pt x="85" y="77"/>
                  <a:pt x="85" y="77"/>
                  <a:pt x="85" y="77"/>
                </a:cubicBezTo>
                <a:cubicBezTo>
                  <a:pt x="87" y="79"/>
                  <a:pt x="87" y="79"/>
                  <a:pt x="87" y="79"/>
                </a:cubicBezTo>
                <a:cubicBezTo>
                  <a:pt x="85" y="80"/>
                  <a:pt x="85" y="80"/>
                  <a:pt x="85" y="80"/>
                </a:cubicBezTo>
                <a:cubicBezTo>
                  <a:pt x="83" y="79"/>
                  <a:pt x="83" y="79"/>
                  <a:pt x="83" y="79"/>
                </a:cubicBezTo>
                <a:cubicBezTo>
                  <a:pt x="80" y="79"/>
                  <a:pt x="80" y="79"/>
                  <a:pt x="80" y="79"/>
                </a:cubicBezTo>
                <a:cubicBezTo>
                  <a:pt x="79" y="79"/>
                  <a:pt x="79" y="79"/>
                  <a:pt x="79" y="79"/>
                </a:cubicBezTo>
                <a:cubicBezTo>
                  <a:pt x="77" y="77"/>
                  <a:pt x="77" y="77"/>
                  <a:pt x="77" y="77"/>
                </a:cubicBezTo>
                <a:cubicBezTo>
                  <a:pt x="76" y="79"/>
                  <a:pt x="76" y="79"/>
                  <a:pt x="76" y="79"/>
                </a:cubicBezTo>
                <a:cubicBezTo>
                  <a:pt x="76" y="80"/>
                  <a:pt x="76" y="80"/>
                  <a:pt x="76" y="80"/>
                </a:cubicBezTo>
                <a:cubicBezTo>
                  <a:pt x="76" y="83"/>
                  <a:pt x="76" y="83"/>
                  <a:pt x="76" y="83"/>
                </a:cubicBezTo>
                <a:cubicBezTo>
                  <a:pt x="75" y="85"/>
                  <a:pt x="75" y="85"/>
                  <a:pt x="75" y="85"/>
                </a:cubicBezTo>
                <a:cubicBezTo>
                  <a:pt x="73" y="87"/>
                  <a:pt x="73" y="87"/>
                  <a:pt x="73" y="87"/>
                </a:cubicBezTo>
                <a:cubicBezTo>
                  <a:pt x="72" y="90"/>
                  <a:pt x="72" y="90"/>
                  <a:pt x="72" y="90"/>
                </a:cubicBezTo>
                <a:cubicBezTo>
                  <a:pt x="70" y="92"/>
                  <a:pt x="70" y="92"/>
                  <a:pt x="70" y="92"/>
                </a:cubicBezTo>
                <a:cubicBezTo>
                  <a:pt x="69" y="92"/>
                  <a:pt x="69" y="92"/>
                  <a:pt x="69" y="92"/>
                </a:cubicBezTo>
                <a:cubicBezTo>
                  <a:pt x="70" y="93"/>
                  <a:pt x="70" y="93"/>
                  <a:pt x="70" y="93"/>
                </a:cubicBezTo>
                <a:cubicBezTo>
                  <a:pt x="73" y="95"/>
                  <a:pt x="73" y="95"/>
                  <a:pt x="73" y="95"/>
                </a:cubicBezTo>
                <a:cubicBezTo>
                  <a:pt x="75" y="95"/>
                  <a:pt x="75" y="95"/>
                  <a:pt x="75" y="95"/>
                </a:cubicBezTo>
                <a:cubicBezTo>
                  <a:pt x="77" y="93"/>
                  <a:pt x="77" y="93"/>
                  <a:pt x="77" y="93"/>
                </a:cubicBezTo>
                <a:cubicBezTo>
                  <a:pt x="79" y="92"/>
                  <a:pt x="79" y="92"/>
                  <a:pt x="79" y="92"/>
                </a:cubicBezTo>
                <a:cubicBezTo>
                  <a:pt x="82" y="92"/>
                  <a:pt x="82" y="92"/>
                  <a:pt x="82" y="92"/>
                </a:cubicBezTo>
                <a:cubicBezTo>
                  <a:pt x="83" y="93"/>
                  <a:pt x="83" y="93"/>
                  <a:pt x="83" y="93"/>
                </a:cubicBezTo>
                <a:cubicBezTo>
                  <a:pt x="85" y="95"/>
                  <a:pt x="85" y="95"/>
                  <a:pt x="85" y="95"/>
                </a:cubicBezTo>
                <a:cubicBezTo>
                  <a:pt x="85" y="93"/>
                  <a:pt x="85" y="93"/>
                  <a:pt x="85" y="93"/>
                </a:cubicBezTo>
                <a:cubicBezTo>
                  <a:pt x="83" y="92"/>
                  <a:pt x="83" y="92"/>
                  <a:pt x="83" y="92"/>
                </a:cubicBezTo>
                <a:cubicBezTo>
                  <a:pt x="85" y="90"/>
                  <a:pt x="85" y="90"/>
                  <a:pt x="85" y="90"/>
                </a:cubicBezTo>
                <a:cubicBezTo>
                  <a:pt x="83" y="90"/>
                  <a:pt x="83" y="90"/>
                  <a:pt x="83" y="90"/>
                </a:cubicBezTo>
                <a:cubicBezTo>
                  <a:pt x="83" y="87"/>
                  <a:pt x="83" y="87"/>
                  <a:pt x="83" y="87"/>
                </a:cubicBezTo>
                <a:cubicBezTo>
                  <a:pt x="85" y="89"/>
                  <a:pt x="85" y="89"/>
                  <a:pt x="85" y="89"/>
                </a:cubicBezTo>
                <a:cubicBezTo>
                  <a:pt x="86" y="89"/>
                  <a:pt x="86" y="89"/>
                  <a:pt x="86" y="89"/>
                </a:cubicBezTo>
                <a:cubicBezTo>
                  <a:pt x="89" y="86"/>
                  <a:pt x="89" y="86"/>
                  <a:pt x="89" y="86"/>
                </a:cubicBezTo>
                <a:cubicBezTo>
                  <a:pt x="88" y="88"/>
                  <a:pt x="88" y="88"/>
                  <a:pt x="88" y="88"/>
                </a:cubicBezTo>
                <a:cubicBezTo>
                  <a:pt x="89" y="87"/>
                  <a:pt x="89" y="87"/>
                  <a:pt x="89" y="87"/>
                </a:cubicBezTo>
                <a:cubicBezTo>
                  <a:pt x="90" y="85"/>
                  <a:pt x="90" y="85"/>
                  <a:pt x="90" y="85"/>
                </a:cubicBezTo>
                <a:cubicBezTo>
                  <a:pt x="94" y="85"/>
                  <a:pt x="100" y="84"/>
                  <a:pt x="101" y="83"/>
                </a:cubicBezTo>
                <a:cubicBezTo>
                  <a:pt x="101" y="82"/>
                  <a:pt x="101" y="80"/>
                  <a:pt x="101" y="76"/>
                </a:cubicBezTo>
                <a:cubicBezTo>
                  <a:pt x="102" y="76"/>
                  <a:pt x="102" y="76"/>
                  <a:pt x="102" y="76"/>
                </a:cubicBezTo>
                <a:cubicBezTo>
                  <a:pt x="102" y="74"/>
                  <a:pt x="102" y="74"/>
                  <a:pt x="102" y="74"/>
                </a:cubicBezTo>
                <a:cubicBezTo>
                  <a:pt x="103" y="74"/>
                  <a:pt x="103" y="74"/>
                  <a:pt x="103" y="74"/>
                </a:cubicBezTo>
                <a:cubicBezTo>
                  <a:pt x="103" y="76"/>
                  <a:pt x="103" y="76"/>
                  <a:pt x="103" y="76"/>
                </a:cubicBezTo>
                <a:cubicBezTo>
                  <a:pt x="105" y="76"/>
                  <a:pt x="105" y="76"/>
                  <a:pt x="105" y="76"/>
                </a:cubicBezTo>
                <a:cubicBezTo>
                  <a:pt x="106" y="76"/>
                  <a:pt x="106" y="76"/>
                  <a:pt x="106" y="76"/>
                </a:cubicBezTo>
                <a:cubicBezTo>
                  <a:pt x="106" y="73"/>
                  <a:pt x="106" y="73"/>
                  <a:pt x="106" y="73"/>
                </a:cubicBezTo>
                <a:cubicBezTo>
                  <a:pt x="108" y="76"/>
                  <a:pt x="108" y="76"/>
                  <a:pt x="108" y="76"/>
                </a:cubicBezTo>
                <a:cubicBezTo>
                  <a:pt x="109" y="76"/>
                  <a:pt x="109" y="76"/>
                  <a:pt x="109" y="76"/>
                </a:cubicBezTo>
                <a:cubicBezTo>
                  <a:pt x="110" y="77"/>
                  <a:pt x="110" y="77"/>
                  <a:pt x="110" y="77"/>
                </a:cubicBezTo>
                <a:cubicBezTo>
                  <a:pt x="109" y="77"/>
                  <a:pt x="109" y="77"/>
                  <a:pt x="109" y="77"/>
                </a:cubicBezTo>
                <a:cubicBezTo>
                  <a:pt x="106" y="77"/>
                  <a:pt x="106" y="77"/>
                  <a:pt x="106" y="77"/>
                </a:cubicBezTo>
                <a:cubicBezTo>
                  <a:pt x="105" y="77"/>
                  <a:pt x="105" y="77"/>
                  <a:pt x="105" y="77"/>
                </a:cubicBezTo>
                <a:cubicBezTo>
                  <a:pt x="106" y="79"/>
                  <a:pt x="106" y="79"/>
                  <a:pt x="106" y="79"/>
                </a:cubicBezTo>
                <a:cubicBezTo>
                  <a:pt x="108" y="79"/>
                  <a:pt x="108" y="79"/>
                  <a:pt x="108" y="79"/>
                </a:cubicBezTo>
                <a:cubicBezTo>
                  <a:pt x="106" y="80"/>
                  <a:pt x="106" y="80"/>
                  <a:pt x="106" y="80"/>
                </a:cubicBezTo>
                <a:cubicBezTo>
                  <a:pt x="109" y="80"/>
                  <a:pt x="109" y="80"/>
                  <a:pt x="109" y="80"/>
                </a:cubicBezTo>
                <a:cubicBezTo>
                  <a:pt x="110" y="82"/>
                  <a:pt x="110" y="82"/>
                  <a:pt x="110" y="82"/>
                </a:cubicBezTo>
                <a:cubicBezTo>
                  <a:pt x="113" y="83"/>
                  <a:pt x="113" y="83"/>
                  <a:pt x="113" y="83"/>
                </a:cubicBezTo>
                <a:cubicBezTo>
                  <a:pt x="116" y="83"/>
                  <a:pt x="116" y="83"/>
                  <a:pt x="116" y="83"/>
                </a:cubicBezTo>
                <a:cubicBezTo>
                  <a:pt x="119" y="83"/>
                  <a:pt x="119" y="83"/>
                  <a:pt x="119" y="83"/>
                </a:cubicBezTo>
                <a:cubicBezTo>
                  <a:pt x="122" y="83"/>
                  <a:pt x="122" y="83"/>
                  <a:pt x="122" y="83"/>
                </a:cubicBezTo>
                <a:cubicBezTo>
                  <a:pt x="125" y="83"/>
                  <a:pt x="125" y="83"/>
                  <a:pt x="125" y="83"/>
                </a:cubicBezTo>
                <a:cubicBezTo>
                  <a:pt x="126" y="83"/>
                  <a:pt x="126" y="83"/>
                  <a:pt x="126" y="83"/>
                </a:cubicBezTo>
                <a:cubicBezTo>
                  <a:pt x="126" y="85"/>
                  <a:pt x="126" y="85"/>
                  <a:pt x="126" y="85"/>
                </a:cubicBezTo>
                <a:cubicBezTo>
                  <a:pt x="128" y="86"/>
                  <a:pt x="128" y="86"/>
                  <a:pt x="128" y="86"/>
                </a:cubicBezTo>
                <a:cubicBezTo>
                  <a:pt x="126" y="87"/>
                  <a:pt x="126" y="87"/>
                  <a:pt x="126" y="87"/>
                </a:cubicBezTo>
                <a:cubicBezTo>
                  <a:pt x="123" y="87"/>
                  <a:pt x="123" y="87"/>
                  <a:pt x="123" y="87"/>
                </a:cubicBezTo>
                <a:cubicBezTo>
                  <a:pt x="119" y="89"/>
                  <a:pt x="119" y="89"/>
                  <a:pt x="119" y="89"/>
                </a:cubicBezTo>
                <a:cubicBezTo>
                  <a:pt x="116" y="92"/>
                  <a:pt x="116" y="92"/>
                  <a:pt x="116" y="92"/>
                </a:cubicBezTo>
                <a:cubicBezTo>
                  <a:pt x="115" y="93"/>
                  <a:pt x="115" y="93"/>
                  <a:pt x="115" y="93"/>
                </a:cubicBezTo>
                <a:cubicBezTo>
                  <a:pt x="116" y="93"/>
                  <a:pt x="116" y="93"/>
                  <a:pt x="116" y="93"/>
                </a:cubicBezTo>
                <a:cubicBezTo>
                  <a:pt x="118" y="93"/>
                  <a:pt x="118" y="93"/>
                  <a:pt x="118" y="93"/>
                </a:cubicBezTo>
                <a:cubicBezTo>
                  <a:pt x="120" y="93"/>
                  <a:pt x="120" y="93"/>
                  <a:pt x="120" y="93"/>
                </a:cubicBezTo>
                <a:cubicBezTo>
                  <a:pt x="125" y="96"/>
                  <a:pt x="125" y="96"/>
                  <a:pt x="125" y="96"/>
                </a:cubicBezTo>
                <a:cubicBezTo>
                  <a:pt x="126" y="97"/>
                  <a:pt x="126" y="97"/>
                  <a:pt x="126" y="97"/>
                </a:cubicBezTo>
                <a:cubicBezTo>
                  <a:pt x="128" y="100"/>
                  <a:pt x="128" y="100"/>
                  <a:pt x="128" y="100"/>
                </a:cubicBezTo>
                <a:cubicBezTo>
                  <a:pt x="126" y="103"/>
                  <a:pt x="126" y="103"/>
                  <a:pt x="126" y="103"/>
                </a:cubicBezTo>
                <a:cubicBezTo>
                  <a:pt x="125" y="103"/>
                  <a:pt x="125" y="103"/>
                  <a:pt x="125" y="103"/>
                </a:cubicBezTo>
                <a:cubicBezTo>
                  <a:pt x="128" y="106"/>
                  <a:pt x="128" y="106"/>
                  <a:pt x="128" y="106"/>
                </a:cubicBezTo>
                <a:cubicBezTo>
                  <a:pt x="130" y="106"/>
                  <a:pt x="130" y="106"/>
                  <a:pt x="130" y="106"/>
                </a:cubicBezTo>
                <a:cubicBezTo>
                  <a:pt x="135" y="105"/>
                  <a:pt x="135" y="105"/>
                  <a:pt x="135" y="105"/>
                </a:cubicBezTo>
                <a:cubicBezTo>
                  <a:pt x="136" y="102"/>
                  <a:pt x="136" y="102"/>
                  <a:pt x="136" y="102"/>
                </a:cubicBezTo>
                <a:cubicBezTo>
                  <a:pt x="139" y="100"/>
                  <a:pt x="139" y="100"/>
                  <a:pt x="139" y="100"/>
                </a:cubicBezTo>
                <a:cubicBezTo>
                  <a:pt x="142" y="100"/>
                  <a:pt x="142" y="100"/>
                  <a:pt x="142" y="100"/>
                </a:cubicBezTo>
                <a:cubicBezTo>
                  <a:pt x="145" y="99"/>
                  <a:pt x="145" y="99"/>
                  <a:pt x="145" y="99"/>
                </a:cubicBezTo>
                <a:cubicBezTo>
                  <a:pt x="146" y="97"/>
                  <a:pt x="146" y="97"/>
                  <a:pt x="146" y="97"/>
                </a:cubicBezTo>
                <a:cubicBezTo>
                  <a:pt x="148" y="97"/>
                  <a:pt x="148" y="97"/>
                  <a:pt x="148" y="97"/>
                </a:cubicBezTo>
                <a:cubicBezTo>
                  <a:pt x="148" y="96"/>
                  <a:pt x="148" y="96"/>
                  <a:pt x="148" y="96"/>
                </a:cubicBezTo>
                <a:cubicBezTo>
                  <a:pt x="149" y="96"/>
                  <a:pt x="149" y="96"/>
                  <a:pt x="149" y="96"/>
                </a:cubicBezTo>
                <a:cubicBezTo>
                  <a:pt x="151" y="97"/>
                  <a:pt x="151" y="97"/>
                  <a:pt x="151" y="97"/>
                </a:cubicBezTo>
                <a:cubicBezTo>
                  <a:pt x="155" y="97"/>
                  <a:pt x="155" y="97"/>
                  <a:pt x="155" y="97"/>
                </a:cubicBezTo>
                <a:cubicBezTo>
                  <a:pt x="156" y="97"/>
                  <a:pt x="156" y="97"/>
                  <a:pt x="156" y="97"/>
                </a:cubicBezTo>
                <a:cubicBezTo>
                  <a:pt x="158" y="96"/>
                  <a:pt x="158" y="96"/>
                  <a:pt x="158" y="96"/>
                </a:cubicBezTo>
                <a:cubicBezTo>
                  <a:pt x="158" y="95"/>
                  <a:pt x="158" y="95"/>
                  <a:pt x="158" y="95"/>
                </a:cubicBezTo>
                <a:cubicBezTo>
                  <a:pt x="159" y="93"/>
                  <a:pt x="159" y="93"/>
                  <a:pt x="159" y="93"/>
                </a:cubicBezTo>
                <a:cubicBezTo>
                  <a:pt x="156" y="92"/>
                  <a:pt x="156" y="92"/>
                  <a:pt x="156" y="92"/>
                </a:cubicBezTo>
                <a:cubicBezTo>
                  <a:pt x="153" y="92"/>
                  <a:pt x="153" y="92"/>
                  <a:pt x="153" y="92"/>
                </a:cubicBezTo>
                <a:cubicBezTo>
                  <a:pt x="152" y="93"/>
                  <a:pt x="152" y="93"/>
                  <a:pt x="152" y="93"/>
                </a:cubicBezTo>
                <a:cubicBezTo>
                  <a:pt x="151" y="92"/>
                  <a:pt x="151" y="92"/>
                  <a:pt x="151" y="92"/>
                </a:cubicBezTo>
                <a:cubicBezTo>
                  <a:pt x="149" y="93"/>
                  <a:pt x="149" y="93"/>
                  <a:pt x="149" y="93"/>
                </a:cubicBezTo>
                <a:cubicBezTo>
                  <a:pt x="148" y="93"/>
                  <a:pt x="148" y="93"/>
                  <a:pt x="148" y="93"/>
                </a:cubicBezTo>
                <a:cubicBezTo>
                  <a:pt x="145" y="92"/>
                  <a:pt x="145" y="92"/>
                  <a:pt x="145" y="92"/>
                </a:cubicBezTo>
                <a:cubicBezTo>
                  <a:pt x="142" y="89"/>
                  <a:pt x="142" y="89"/>
                  <a:pt x="142" y="89"/>
                </a:cubicBezTo>
                <a:cubicBezTo>
                  <a:pt x="146" y="95"/>
                  <a:pt x="146" y="95"/>
                  <a:pt x="146" y="95"/>
                </a:cubicBezTo>
                <a:cubicBezTo>
                  <a:pt x="143" y="93"/>
                  <a:pt x="143" y="93"/>
                  <a:pt x="143" y="93"/>
                </a:cubicBezTo>
                <a:cubicBezTo>
                  <a:pt x="142" y="93"/>
                  <a:pt x="142" y="93"/>
                  <a:pt x="142" y="93"/>
                </a:cubicBezTo>
                <a:cubicBezTo>
                  <a:pt x="142" y="92"/>
                  <a:pt x="142" y="92"/>
                  <a:pt x="142" y="92"/>
                </a:cubicBezTo>
                <a:cubicBezTo>
                  <a:pt x="142" y="90"/>
                  <a:pt x="142" y="90"/>
                  <a:pt x="142" y="90"/>
                </a:cubicBezTo>
                <a:cubicBezTo>
                  <a:pt x="139" y="89"/>
                  <a:pt x="139" y="89"/>
                  <a:pt x="139" y="89"/>
                </a:cubicBezTo>
                <a:cubicBezTo>
                  <a:pt x="138" y="87"/>
                  <a:pt x="138" y="87"/>
                  <a:pt x="138" y="87"/>
                </a:cubicBezTo>
                <a:cubicBezTo>
                  <a:pt x="138" y="86"/>
                  <a:pt x="138" y="86"/>
                  <a:pt x="138" y="86"/>
                </a:cubicBezTo>
                <a:cubicBezTo>
                  <a:pt x="135" y="87"/>
                  <a:pt x="135" y="87"/>
                  <a:pt x="135" y="87"/>
                </a:cubicBezTo>
                <a:cubicBezTo>
                  <a:pt x="136" y="86"/>
                  <a:pt x="136" y="86"/>
                  <a:pt x="136" y="86"/>
                </a:cubicBezTo>
                <a:cubicBezTo>
                  <a:pt x="136" y="85"/>
                  <a:pt x="136" y="85"/>
                  <a:pt x="136" y="85"/>
                </a:cubicBezTo>
                <a:cubicBezTo>
                  <a:pt x="135" y="86"/>
                  <a:pt x="135" y="86"/>
                  <a:pt x="135" y="86"/>
                </a:cubicBezTo>
                <a:cubicBezTo>
                  <a:pt x="133" y="85"/>
                  <a:pt x="133" y="85"/>
                  <a:pt x="133" y="85"/>
                </a:cubicBezTo>
                <a:cubicBezTo>
                  <a:pt x="132" y="85"/>
                  <a:pt x="132" y="85"/>
                  <a:pt x="132" y="85"/>
                </a:cubicBezTo>
                <a:cubicBezTo>
                  <a:pt x="130" y="83"/>
                  <a:pt x="130" y="83"/>
                  <a:pt x="130" y="83"/>
                </a:cubicBezTo>
                <a:cubicBezTo>
                  <a:pt x="129" y="85"/>
                  <a:pt x="129" y="85"/>
                  <a:pt x="129" y="85"/>
                </a:cubicBezTo>
                <a:cubicBezTo>
                  <a:pt x="126" y="82"/>
                  <a:pt x="126" y="82"/>
                  <a:pt x="126" y="82"/>
                </a:cubicBezTo>
                <a:cubicBezTo>
                  <a:pt x="130" y="82"/>
                  <a:pt x="130" y="82"/>
                  <a:pt x="130" y="82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3" y="83"/>
                  <a:pt x="133" y="83"/>
                  <a:pt x="133" y="83"/>
                </a:cubicBezTo>
                <a:cubicBezTo>
                  <a:pt x="133" y="82"/>
                  <a:pt x="133" y="82"/>
                  <a:pt x="133" y="82"/>
                </a:cubicBezTo>
                <a:cubicBezTo>
                  <a:pt x="135" y="83"/>
                  <a:pt x="135" y="83"/>
                  <a:pt x="135" y="83"/>
                </a:cubicBezTo>
                <a:cubicBezTo>
                  <a:pt x="135" y="85"/>
                  <a:pt x="135" y="85"/>
                  <a:pt x="135" y="85"/>
                </a:cubicBezTo>
                <a:cubicBezTo>
                  <a:pt x="136" y="85"/>
                  <a:pt x="136" y="85"/>
                  <a:pt x="136" y="85"/>
                </a:cubicBezTo>
                <a:cubicBezTo>
                  <a:pt x="136" y="82"/>
                  <a:pt x="136" y="82"/>
                  <a:pt x="136" y="82"/>
                </a:cubicBezTo>
                <a:cubicBezTo>
                  <a:pt x="138" y="83"/>
                  <a:pt x="138" y="83"/>
                  <a:pt x="138" y="83"/>
                </a:cubicBezTo>
                <a:cubicBezTo>
                  <a:pt x="138" y="85"/>
                  <a:pt x="138" y="85"/>
                  <a:pt x="138" y="85"/>
                </a:cubicBezTo>
                <a:cubicBezTo>
                  <a:pt x="139" y="85"/>
                  <a:pt x="139" y="85"/>
                  <a:pt x="139" y="85"/>
                </a:cubicBezTo>
                <a:cubicBezTo>
                  <a:pt x="139" y="82"/>
                  <a:pt x="139" y="82"/>
                  <a:pt x="139" y="82"/>
                </a:cubicBezTo>
                <a:cubicBezTo>
                  <a:pt x="142" y="80"/>
                  <a:pt x="142" y="80"/>
                  <a:pt x="142" y="80"/>
                </a:cubicBezTo>
                <a:cubicBezTo>
                  <a:pt x="142" y="79"/>
                  <a:pt x="142" y="79"/>
                  <a:pt x="142" y="79"/>
                </a:cubicBezTo>
                <a:cubicBezTo>
                  <a:pt x="143" y="79"/>
                  <a:pt x="143" y="79"/>
                  <a:pt x="143" y="79"/>
                </a:cubicBezTo>
                <a:cubicBezTo>
                  <a:pt x="143" y="80"/>
                  <a:pt x="143" y="80"/>
                  <a:pt x="143" y="80"/>
                </a:cubicBezTo>
                <a:cubicBezTo>
                  <a:pt x="140" y="83"/>
                  <a:pt x="140" y="83"/>
                  <a:pt x="140" y="83"/>
                </a:cubicBezTo>
                <a:cubicBezTo>
                  <a:pt x="143" y="82"/>
                  <a:pt x="143" y="82"/>
                  <a:pt x="143" y="82"/>
                </a:cubicBezTo>
                <a:cubicBezTo>
                  <a:pt x="145" y="80"/>
                  <a:pt x="145" y="80"/>
                  <a:pt x="145" y="80"/>
                </a:cubicBezTo>
                <a:cubicBezTo>
                  <a:pt x="146" y="77"/>
                  <a:pt x="146" y="77"/>
                  <a:pt x="146" y="77"/>
                </a:cubicBezTo>
                <a:cubicBezTo>
                  <a:pt x="149" y="76"/>
                  <a:pt x="149" y="76"/>
                  <a:pt x="149" y="76"/>
                </a:cubicBezTo>
                <a:cubicBezTo>
                  <a:pt x="152" y="76"/>
                  <a:pt x="152" y="76"/>
                  <a:pt x="152" y="76"/>
                </a:cubicBezTo>
                <a:cubicBezTo>
                  <a:pt x="155" y="74"/>
                  <a:pt x="155" y="74"/>
                  <a:pt x="155" y="74"/>
                </a:cubicBezTo>
                <a:cubicBezTo>
                  <a:pt x="156" y="74"/>
                  <a:pt x="156" y="74"/>
                  <a:pt x="156" y="74"/>
                </a:cubicBezTo>
                <a:cubicBezTo>
                  <a:pt x="159" y="76"/>
                  <a:pt x="159" y="76"/>
                  <a:pt x="159" y="76"/>
                </a:cubicBezTo>
                <a:cubicBezTo>
                  <a:pt x="161" y="73"/>
                  <a:pt x="161" y="73"/>
                  <a:pt x="161" y="73"/>
                </a:cubicBezTo>
                <a:cubicBezTo>
                  <a:pt x="163" y="72"/>
                  <a:pt x="163" y="72"/>
                  <a:pt x="163" y="72"/>
                </a:cubicBezTo>
                <a:cubicBezTo>
                  <a:pt x="165" y="72"/>
                  <a:pt x="165" y="72"/>
                  <a:pt x="165" y="72"/>
                </a:cubicBezTo>
                <a:cubicBezTo>
                  <a:pt x="166" y="70"/>
                  <a:pt x="166" y="70"/>
                  <a:pt x="166" y="70"/>
                </a:cubicBezTo>
                <a:cubicBezTo>
                  <a:pt x="169" y="70"/>
                  <a:pt x="169" y="70"/>
                  <a:pt x="169" y="70"/>
                </a:cubicBezTo>
                <a:cubicBezTo>
                  <a:pt x="172" y="70"/>
                  <a:pt x="172" y="70"/>
                  <a:pt x="172" y="70"/>
                </a:cubicBezTo>
                <a:cubicBezTo>
                  <a:pt x="173" y="69"/>
                  <a:pt x="173" y="69"/>
                  <a:pt x="173" y="69"/>
                </a:cubicBezTo>
                <a:cubicBezTo>
                  <a:pt x="173" y="67"/>
                  <a:pt x="173" y="67"/>
                  <a:pt x="173" y="67"/>
                </a:cubicBezTo>
                <a:cubicBezTo>
                  <a:pt x="172" y="66"/>
                  <a:pt x="172" y="66"/>
                  <a:pt x="172" y="66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5" y="63"/>
                  <a:pt x="175" y="63"/>
                  <a:pt x="175" y="63"/>
                </a:cubicBezTo>
                <a:cubicBezTo>
                  <a:pt x="178" y="60"/>
                  <a:pt x="178" y="60"/>
                  <a:pt x="178" y="60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81" y="60"/>
                  <a:pt x="181" y="60"/>
                  <a:pt x="181" y="60"/>
                </a:cubicBezTo>
                <a:cubicBezTo>
                  <a:pt x="182" y="60"/>
                  <a:pt x="182" y="60"/>
                  <a:pt x="182" y="60"/>
                </a:cubicBezTo>
                <a:cubicBezTo>
                  <a:pt x="185" y="60"/>
                  <a:pt x="185" y="60"/>
                  <a:pt x="185" y="60"/>
                </a:cubicBezTo>
                <a:cubicBezTo>
                  <a:pt x="186" y="60"/>
                  <a:pt x="186" y="60"/>
                  <a:pt x="186" y="60"/>
                </a:cubicBezTo>
                <a:cubicBezTo>
                  <a:pt x="188" y="59"/>
                  <a:pt x="188" y="59"/>
                  <a:pt x="188" y="59"/>
                </a:cubicBezTo>
                <a:cubicBezTo>
                  <a:pt x="189" y="57"/>
                  <a:pt x="189" y="57"/>
                  <a:pt x="189" y="57"/>
                </a:cubicBezTo>
                <a:cubicBezTo>
                  <a:pt x="189" y="54"/>
                  <a:pt x="189" y="54"/>
                  <a:pt x="189" y="54"/>
                </a:cubicBezTo>
                <a:cubicBezTo>
                  <a:pt x="188" y="53"/>
                  <a:pt x="188" y="53"/>
                  <a:pt x="188" y="53"/>
                </a:cubicBezTo>
                <a:cubicBezTo>
                  <a:pt x="189" y="53"/>
                  <a:pt x="189" y="53"/>
                  <a:pt x="189" y="53"/>
                </a:cubicBezTo>
                <a:cubicBezTo>
                  <a:pt x="188" y="52"/>
                  <a:pt x="188" y="52"/>
                  <a:pt x="188" y="52"/>
                </a:cubicBezTo>
                <a:cubicBezTo>
                  <a:pt x="185" y="50"/>
                  <a:pt x="185" y="50"/>
                  <a:pt x="185" y="50"/>
                </a:cubicBezTo>
                <a:cubicBezTo>
                  <a:pt x="185" y="49"/>
                  <a:pt x="185" y="49"/>
                  <a:pt x="185" y="49"/>
                </a:cubicBezTo>
                <a:lnTo>
                  <a:pt x="186" y="47"/>
                </a:lnTo>
                <a:close/>
              </a:path>
            </a:pathLst>
          </a:custGeom>
          <a:solidFill>
            <a:srgbClr val="00BDD2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31CF7E14-937F-4772-9045-57E284017E6D}"/>
              </a:ext>
            </a:extLst>
          </p:cNvPr>
          <p:cNvSpPr txBox="1"/>
          <p:nvPr/>
        </p:nvSpPr>
        <p:spPr>
          <a:xfrm>
            <a:off x="7316809" y="4222333"/>
            <a:ext cx="7120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Ukraine</a:t>
            </a:r>
          </a:p>
        </p:txBody>
      </p:sp>
      <p:sp>
        <p:nvSpPr>
          <p:cNvPr id="21" name="Freeform 45"/>
          <p:cNvSpPr>
            <a:spLocks/>
          </p:cNvSpPr>
          <p:nvPr/>
        </p:nvSpPr>
        <p:spPr bwMode="auto">
          <a:xfrm>
            <a:off x="6265768" y="4435575"/>
            <a:ext cx="1169173" cy="738238"/>
          </a:xfrm>
          <a:custGeom>
            <a:avLst/>
            <a:gdLst>
              <a:gd name="T0" fmla="*/ 129 w 137"/>
              <a:gd name="T1" fmla="*/ 51 h 83"/>
              <a:gd name="T2" fmla="*/ 126 w 137"/>
              <a:gd name="T3" fmla="*/ 52 h 83"/>
              <a:gd name="T4" fmla="*/ 121 w 137"/>
              <a:gd name="T5" fmla="*/ 55 h 83"/>
              <a:gd name="T6" fmla="*/ 115 w 137"/>
              <a:gd name="T7" fmla="*/ 51 h 83"/>
              <a:gd name="T8" fmla="*/ 113 w 137"/>
              <a:gd name="T9" fmla="*/ 48 h 83"/>
              <a:gd name="T10" fmla="*/ 111 w 137"/>
              <a:gd name="T11" fmla="*/ 41 h 83"/>
              <a:gd name="T12" fmla="*/ 113 w 137"/>
              <a:gd name="T13" fmla="*/ 31 h 83"/>
              <a:gd name="T14" fmla="*/ 107 w 137"/>
              <a:gd name="T15" fmla="*/ 21 h 83"/>
              <a:gd name="T16" fmla="*/ 98 w 137"/>
              <a:gd name="T17" fmla="*/ 11 h 83"/>
              <a:gd name="T18" fmla="*/ 90 w 137"/>
              <a:gd name="T19" fmla="*/ 3 h 83"/>
              <a:gd name="T20" fmla="*/ 86 w 137"/>
              <a:gd name="T21" fmla="*/ 0 h 83"/>
              <a:gd name="T22" fmla="*/ 82 w 137"/>
              <a:gd name="T23" fmla="*/ 4 h 83"/>
              <a:gd name="T24" fmla="*/ 73 w 137"/>
              <a:gd name="T25" fmla="*/ 7 h 83"/>
              <a:gd name="T26" fmla="*/ 69 w 137"/>
              <a:gd name="T27" fmla="*/ 8 h 83"/>
              <a:gd name="T28" fmla="*/ 64 w 137"/>
              <a:gd name="T29" fmla="*/ 11 h 83"/>
              <a:gd name="T30" fmla="*/ 56 w 137"/>
              <a:gd name="T31" fmla="*/ 7 h 83"/>
              <a:gd name="T32" fmla="*/ 45 w 137"/>
              <a:gd name="T33" fmla="*/ 4 h 83"/>
              <a:gd name="T34" fmla="*/ 37 w 137"/>
              <a:gd name="T35" fmla="*/ 4 h 83"/>
              <a:gd name="T36" fmla="*/ 34 w 137"/>
              <a:gd name="T37" fmla="*/ 7 h 83"/>
              <a:gd name="T38" fmla="*/ 29 w 137"/>
              <a:gd name="T39" fmla="*/ 11 h 83"/>
              <a:gd name="T40" fmla="*/ 24 w 137"/>
              <a:gd name="T41" fmla="*/ 12 h 83"/>
              <a:gd name="T42" fmla="*/ 24 w 137"/>
              <a:gd name="T43" fmla="*/ 16 h 83"/>
              <a:gd name="T44" fmla="*/ 18 w 137"/>
              <a:gd name="T45" fmla="*/ 27 h 83"/>
              <a:gd name="T46" fmla="*/ 14 w 137"/>
              <a:gd name="T47" fmla="*/ 33 h 83"/>
              <a:gd name="T48" fmla="*/ 10 w 137"/>
              <a:gd name="T49" fmla="*/ 35 h 83"/>
              <a:gd name="T50" fmla="*/ 6 w 137"/>
              <a:gd name="T51" fmla="*/ 37 h 83"/>
              <a:gd name="T52" fmla="*/ 3 w 137"/>
              <a:gd name="T53" fmla="*/ 37 h 83"/>
              <a:gd name="T54" fmla="*/ 1 w 137"/>
              <a:gd name="T55" fmla="*/ 39 h 83"/>
              <a:gd name="T56" fmla="*/ 5 w 137"/>
              <a:gd name="T57" fmla="*/ 43 h 83"/>
              <a:gd name="T58" fmla="*/ 9 w 137"/>
              <a:gd name="T59" fmla="*/ 47 h 83"/>
              <a:gd name="T60" fmla="*/ 14 w 137"/>
              <a:gd name="T61" fmla="*/ 55 h 83"/>
              <a:gd name="T62" fmla="*/ 18 w 137"/>
              <a:gd name="T63" fmla="*/ 57 h 83"/>
              <a:gd name="T64" fmla="*/ 18 w 137"/>
              <a:gd name="T65" fmla="*/ 60 h 83"/>
              <a:gd name="T66" fmla="*/ 20 w 137"/>
              <a:gd name="T67" fmla="*/ 64 h 83"/>
              <a:gd name="T68" fmla="*/ 29 w 137"/>
              <a:gd name="T69" fmla="*/ 68 h 83"/>
              <a:gd name="T70" fmla="*/ 36 w 137"/>
              <a:gd name="T71" fmla="*/ 64 h 83"/>
              <a:gd name="T72" fmla="*/ 33 w 137"/>
              <a:gd name="T73" fmla="*/ 68 h 83"/>
              <a:gd name="T74" fmla="*/ 37 w 137"/>
              <a:gd name="T75" fmla="*/ 73 h 83"/>
              <a:gd name="T76" fmla="*/ 41 w 137"/>
              <a:gd name="T77" fmla="*/ 77 h 83"/>
              <a:gd name="T78" fmla="*/ 41 w 137"/>
              <a:gd name="T79" fmla="*/ 81 h 83"/>
              <a:gd name="T80" fmla="*/ 50 w 137"/>
              <a:gd name="T81" fmla="*/ 79 h 83"/>
              <a:gd name="T82" fmla="*/ 62 w 137"/>
              <a:gd name="T83" fmla="*/ 81 h 83"/>
              <a:gd name="T84" fmla="*/ 72 w 137"/>
              <a:gd name="T85" fmla="*/ 81 h 83"/>
              <a:gd name="T86" fmla="*/ 80 w 137"/>
              <a:gd name="T87" fmla="*/ 83 h 83"/>
              <a:gd name="T88" fmla="*/ 86 w 137"/>
              <a:gd name="T89" fmla="*/ 77 h 83"/>
              <a:gd name="T90" fmla="*/ 98 w 137"/>
              <a:gd name="T91" fmla="*/ 75 h 83"/>
              <a:gd name="T92" fmla="*/ 103 w 137"/>
              <a:gd name="T93" fmla="*/ 75 h 83"/>
              <a:gd name="T94" fmla="*/ 111 w 137"/>
              <a:gd name="T95" fmla="*/ 77 h 83"/>
              <a:gd name="T96" fmla="*/ 121 w 137"/>
              <a:gd name="T97" fmla="*/ 81 h 83"/>
              <a:gd name="T98" fmla="*/ 123 w 137"/>
              <a:gd name="T99" fmla="*/ 77 h 83"/>
              <a:gd name="T100" fmla="*/ 123 w 137"/>
              <a:gd name="T101" fmla="*/ 71 h 83"/>
              <a:gd name="T102" fmla="*/ 126 w 137"/>
              <a:gd name="T103" fmla="*/ 65 h 83"/>
              <a:gd name="T104" fmla="*/ 125 w 137"/>
              <a:gd name="T105" fmla="*/ 65 h 83"/>
              <a:gd name="T106" fmla="*/ 125 w 137"/>
              <a:gd name="T107" fmla="*/ 60 h 83"/>
              <a:gd name="T108" fmla="*/ 126 w 137"/>
              <a:gd name="T109" fmla="*/ 60 h 83"/>
              <a:gd name="T110" fmla="*/ 130 w 137"/>
              <a:gd name="T111" fmla="*/ 64 h 83"/>
              <a:gd name="T112" fmla="*/ 137 w 137"/>
              <a:gd name="T113" fmla="*/ 57 h 83"/>
              <a:gd name="T114" fmla="*/ 134 w 137"/>
              <a:gd name="T115" fmla="*/ 52 h 83"/>
              <a:gd name="T116" fmla="*/ 133 w 137"/>
              <a:gd name="T117" fmla="*/ 51 h 83"/>
              <a:gd name="T118" fmla="*/ 133 w 137"/>
              <a:gd name="T119" fmla="*/ 51 h 83"/>
              <a:gd name="T120" fmla="*/ 133 w 137"/>
              <a:gd name="T121" fmla="*/ 51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7" h="83">
                <a:moveTo>
                  <a:pt x="133" y="51"/>
                </a:moveTo>
                <a:lnTo>
                  <a:pt x="129" y="51"/>
                </a:lnTo>
                <a:lnTo>
                  <a:pt x="126" y="52"/>
                </a:lnTo>
                <a:lnTo>
                  <a:pt x="126" y="52"/>
                </a:lnTo>
                <a:lnTo>
                  <a:pt x="123" y="55"/>
                </a:lnTo>
                <a:lnTo>
                  <a:pt x="121" y="55"/>
                </a:lnTo>
                <a:lnTo>
                  <a:pt x="117" y="52"/>
                </a:lnTo>
                <a:lnTo>
                  <a:pt x="115" y="51"/>
                </a:lnTo>
                <a:lnTo>
                  <a:pt x="114" y="49"/>
                </a:lnTo>
                <a:lnTo>
                  <a:pt x="113" y="48"/>
                </a:lnTo>
                <a:lnTo>
                  <a:pt x="113" y="47"/>
                </a:lnTo>
                <a:lnTo>
                  <a:pt x="111" y="41"/>
                </a:lnTo>
                <a:lnTo>
                  <a:pt x="111" y="37"/>
                </a:lnTo>
                <a:lnTo>
                  <a:pt x="113" y="31"/>
                </a:lnTo>
                <a:lnTo>
                  <a:pt x="110" y="25"/>
                </a:lnTo>
                <a:lnTo>
                  <a:pt x="107" y="21"/>
                </a:lnTo>
                <a:lnTo>
                  <a:pt x="102" y="16"/>
                </a:lnTo>
                <a:lnTo>
                  <a:pt x="98" y="11"/>
                </a:lnTo>
                <a:lnTo>
                  <a:pt x="94" y="4"/>
                </a:lnTo>
                <a:lnTo>
                  <a:pt x="90" y="3"/>
                </a:lnTo>
                <a:lnTo>
                  <a:pt x="89" y="0"/>
                </a:lnTo>
                <a:lnTo>
                  <a:pt x="86" y="0"/>
                </a:lnTo>
                <a:lnTo>
                  <a:pt x="82" y="3"/>
                </a:lnTo>
                <a:lnTo>
                  <a:pt x="82" y="4"/>
                </a:lnTo>
                <a:lnTo>
                  <a:pt x="81" y="7"/>
                </a:lnTo>
                <a:lnTo>
                  <a:pt x="73" y="7"/>
                </a:lnTo>
                <a:lnTo>
                  <a:pt x="72" y="7"/>
                </a:lnTo>
                <a:lnTo>
                  <a:pt x="69" y="8"/>
                </a:lnTo>
                <a:lnTo>
                  <a:pt x="66" y="11"/>
                </a:lnTo>
                <a:lnTo>
                  <a:pt x="64" y="11"/>
                </a:lnTo>
                <a:lnTo>
                  <a:pt x="60" y="7"/>
                </a:lnTo>
                <a:lnTo>
                  <a:pt x="56" y="7"/>
                </a:lnTo>
                <a:lnTo>
                  <a:pt x="50" y="7"/>
                </a:lnTo>
                <a:lnTo>
                  <a:pt x="45" y="4"/>
                </a:lnTo>
                <a:lnTo>
                  <a:pt x="41" y="4"/>
                </a:lnTo>
                <a:lnTo>
                  <a:pt x="37" y="4"/>
                </a:lnTo>
                <a:lnTo>
                  <a:pt x="36" y="7"/>
                </a:lnTo>
                <a:lnTo>
                  <a:pt x="34" y="7"/>
                </a:lnTo>
                <a:lnTo>
                  <a:pt x="33" y="8"/>
                </a:lnTo>
                <a:lnTo>
                  <a:pt x="29" y="11"/>
                </a:lnTo>
                <a:lnTo>
                  <a:pt x="28" y="11"/>
                </a:lnTo>
                <a:lnTo>
                  <a:pt x="24" y="12"/>
                </a:lnTo>
                <a:lnTo>
                  <a:pt x="24" y="14"/>
                </a:lnTo>
                <a:lnTo>
                  <a:pt x="24" y="16"/>
                </a:lnTo>
                <a:lnTo>
                  <a:pt x="20" y="21"/>
                </a:lnTo>
                <a:lnTo>
                  <a:pt x="18" y="27"/>
                </a:lnTo>
                <a:lnTo>
                  <a:pt x="14" y="31"/>
                </a:lnTo>
                <a:lnTo>
                  <a:pt x="14" y="33"/>
                </a:lnTo>
                <a:lnTo>
                  <a:pt x="12" y="35"/>
                </a:lnTo>
                <a:lnTo>
                  <a:pt x="10" y="35"/>
                </a:lnTo>
                <a:lnTo>
                  <a:pt x="6" y="35"/>
                </a:lnTo>
                <a:lnTo>
                  <a:pt x="6" y="37"/>
                </a:lnTo>
                <a:lnTo>
                  <a:pt x="5" y="39"/>
                </a:lnTo>
                <a:lnTo>
                  <a:pt x="3" y="37"/>
                </a:lnTo>
                <a:lnTo>
                  <a:pt x="0" y="39"/>
                </a:lnTo>
                <a:lnTo>
                  <a:pt x="1" y="39"/>
                </a:lnTo>
                <a:lnTo>
                  <a:pt x="3" y="41"/>
                </a:lnTo>
                <a:lnTo>
                  <a:pt x="5" y="43"/>
                </a:lnTo>
                <a:lnTo>
                  <a:pt x="6" y="44"/>
                </a:lnTo>
                <a:lnTo>
                  <a:pt x="9" y="47"/>
                </a:lnTo>
                <a:lnTo>
                  <a:pt x="6" y="51"/>
                </a:lnTo>
                <a:lnTo>
                  <a:pt x="14" y="55"/>
                </a:lnTo>
                <a:lnTo>
                  <a:pt x="18" y="56"/>
                </a:lnTo>
                <a:lnTo>
                  <a:pt x="18" y="57"/>
                </a:lnTo>
                <a:lnTo>
                  <a:pt x="16" y="57"/>
                </a:lnTo>
                <a:lnTo>
                  <a:pt x="18" y="60"/>
                </a:lnTo>
                <a:lnTo>
                  <a:pt x="16" y="61"/>
                </a:lnTo>
                <a:lnTo>
                  <a:pt x="20" y="64"/>
                </a:lnTo>
                <a:lnTo>
                  <a:pt x="25" y="65"/>
                </a:lnTo>
                <a:lnTo>
                  <a:pt x="29" y="68"/>
                </a:lnTo>
                <a:lnTo>
                  <a:pt x="32" y="65"/>
                </a:lnTo>
                <a:lnTo>
                  <a:pt x="36" y="64"/>
                </a:lnTo>
                <a:lnTo>
                  <a:pt x="37" y="68"/>
                </a:lnTo>
                <a:lnTo>
                  <a:pt x="33" y="68"/>
                </a:lnTo>
                <a:lnTo>
                  <a:pt x="33" y="69"/>
                </a:lnTo>
                <a:lnTo>
                  <a:pt x="37" y="73"/>
                </a:lnTo>
                <a:lnTo>
                  <a:pt x="41" y="75"/>
                </a:lnTo>
                <a:lnTo>
                  <a:pt x="41" y="77"/>
                </a:lnTo>
                <a:lnTo>
                  <a:pt x="38" y="79"/>
                </a:lnTo>
                <a:lnTo>
                  <a:pt x="41" y="81"/>
                </a:lnTo>
                <a:lnTo>
                  <a:pt x="45" y="81"/>
                </a:lnTo>
                <a:lnTo>
                  <a:pt x="50" y="79"/>
                </a:lnTo>
                <a:lnTo>
                  <a:pt x="56" y="81"/>
                </a:lnTo>
                <a:lnTo>
                  <a:pt x="62" y="81"/>
                </a:lnTo>
                <a:lnTo>
                  <a:pt x="66" y="81"/>
                </a:lnTo>
                <a:lnTo>
                  <a:pt x="72" y="81"/>
                </a:lnTo>
                <a:lnTo>
                  <a:pt x="77" y="83"/>
                </a:lnTo>
                <a:lnTo>
                  <a:pt x="80" y="83"/>
                </a:lnTo>
                <a:lnTo>
                  <a:pt x="82" y="81"/>
                </a:lnTo>
                <a:lnTo>
                  <a:pt x="86" y="77"/>
                </a:lnTo>
                <a:lnTo>
                  <a:pt x="93" y="75"/>
                </a:lnTo>
                <a:lnTo>
                  <a:pt x="98" y="75"/>
                </a:lnTo>
                <a:lnTo>
                  <a:pt x="99" y="73"/>
                </a:lnTo>
                <a:lnTo>
                  <a:pt x="103" y="75"/>
                </a:lnTo>
                <a:lnTo>
                  <a:pt x="107" y="77"/>
                </a:lnTo>
                <a:lnTo>
                  <a:pt x="111" y="77"/>
                </a:lnTo>
                <a:lnTo>
                  <a:pt x="117" y="81"/>
                </a:lnTo>
                <a:lnTo>
                  <a:pt x="121" y="81"/>
                </a:lnTo>
                <a:lnTo>
                  <a:pt x="123" y="81"/>
                </a:lnTo>
                <a:lnTo>
                  <a:pt x="123" y="77"/>
                </a:lnTo>
                <a:lnTo>
                  <a:pt x="123" y="77"/>
                </a:lnTo>
                <a:lnTo>
                  <a:pt x="123" y="71"/>
                </a:lnTo>
                <a:lnTo>
                  <a:pt x="125" y="69"/>
                </a:lnTo>
                <a:lnTo>
                  <a:pt x="126" y="65"/>
                </a:lnTo>
                <a:lnTo>
                  <a:pt x="125" y="68"/>
                </a:lnTo>
                <a:lnTo>
                  <a:pt x="125" y="65"/>
                </a:lnTo>
                <a:lnTo>
                  <a:pt x="125" y="61"/>
                </a:lnTo>
                <a:lnTo>
                  <a:pt x="125" y="60"/>
                </a:lnTo>
                <a:lnTo>
                  <a:pt x="126" y="57"/>
                </a:lnTo>
                <a:lnTo>
                  <a:pt x="126" y="60"/>
                </a:lnTo>
                <a:lnTo>
                  <a:pt x="126" y="64"/>
                </a:lnTo>
                <a:lnTo>
                  <a:pt x="130" y="64"/>
                </a:lnTo>
                <a:lnTo>
                  <a:pt x="134" y="61"/>
                </a:lnTo>
                <a:lnTo>
                  <a:pt x="137" y="57"/>
                </a:lnTo>
                <a:lnTo>
                  <a:pt x="137" y="55"/>
                </a:lnTo>
                <a:lnTo>
                  <a:pt x="134" y="52"/>
                </a:lnTo>
                <a:lnTo>
                  <a:pt x="133" y="51"/>
                </a:lnTo>
                <a:lnTo>
                  <a:pt x="133" y="51"/>
                </a:lnTo>
                <a:lnTo>
                  <a:pt x="133" y="51"/>
                </a:lnTo>
                <a:lnTo>
                  <a:pt x="133" y="51"/>
                </a:lnTo>
                <a:lnTo>
                  <a:pt x="133" y="51"/>
                </a:lnTo>
                <a:lnTo>
                  <a:pt x="133" y="51"/>
                </a:lnTo>
                <a:lnTo>
                  <a:pt x="133" y="51"/>
                </a:lnTo>
                <a:close/>
              </a:path>
            </a:pathLst>
          </a:custGeom>
          <a:solidFill>
            <a:srgbClr val="00BDD2"/>
          </a:solidFill>
          <a:ln w="3175"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5BE00D0F-0627-4179-B483-E95A4463B642}"/>
              </a:ext>
            </a:extLst>
          </p:cNvPr>
          <p:cNvSpPr txBox="1"/>
          <p:nvPr/>
        </p:nvSpPr>
        <p:spPr>
          <a:xfrm>
            <a:off x="6451847" y="4679541"/>
            <a:ext cx="7970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Romania</a:t>
            </a:r>
          </a:p>
        </p:txBody>
      </p:sp>
      <p:sp>
        <p:nvSpPr>
          <p:cNvPr id="261" name="TextBox 260"/>
          <p:cNvSpPr txBox="1"/>
          <p:nvPr/>
        </p:nvSpPr>
        <p:spPr>
          <a:xfrm>
            <a:off x="5782725" y="4495606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Hungary</a:t>
            </a:r>
          </a:p>
        </p:txBody>
      </p:sp>
      <p:sp>
        <p:nvSpPr>
          <p:cNvPr id="97" name="Freeform 39">
            <a:extLst>
              <a:ext uri="{FF2B5EF4-FFF2-40B4-BE49-F238E27FC236}">
                <a16:creationId xmlns:a16="http://schemas.microsoft.com/office/drawing/2014/main" id="{7F05A288-EBF1-4F40-B750-D42099F70A96}"/>
              </a:ext>
            </a:extLst>
          </p:cNvPr>
          <p:cNvSpPr>
            <a:spLocks/>
          </p:cNvSpPr>
          <p:nvPr/>
        </p:nvSpPr>
        <p:spPr bwMode="auto">
          <a:xfrm>
            <a:off x="8169783" y="5680788"/>
            <a:ext cx="51206" cy="71159"/>
          </a:xfrm>
          <a:custGeom>
            <a:avLst/>
            <a:gdLst>
              <a:gd name="T0" fmla="*/ 1 w 6"/>
              <a:gd name="T1" fmla="*/ 4 h 8"/>
              <a:gd name="T2" fmla="*/ 0 w 6"/>
              <a:gd name="T3" fmla="*/ 8 h 8"/>
              <a:gd name="T4" fmla="*/ 2 w 6"/>
              <a:gd name="T5" fmla="*/ 4 h 8"/>
              <a:gd name="T6" fmla="*/ 6 w 6"/>
              <a:gd name="T7" fmla="*/ 0 h 8"/>
              <a:gd name="T8" fmla="*/ 2 w 6"/>
              <a:gd name="T9" fmla="*/ 0 h 8"/>
              <a:gd name="T10" fmla="*/ 1 w 6"/>
              <a:gd name="T11" fmla="*/ 4 h 8"/>
              <a:gd name="T12" fmla="*/ 1 w 6"/>
              <a:gd name="T13" fmla="*/ 4 h 8"/>
              <a:gd name="T14" fmla="*/ 1 w 6"/>
              <a:gd name="T15" fmla="*/ 4 h 8"/>
              <a:gd name="T16" fmla="*/ 1 w 6"/>
              <a:gd name="T17" fmla="*/ 4 h 8"/>
              <a:gd name="T18" fmla="*/ 1 w 6"/>
              <a:gd name="T19" fmla="*/ 4 h 8"/>
              <a:gd name="T20" fmla="*/ 1 w 6"/>
              <a:gd name="T21" fmla="*/ 4 h 8"/>
              <a:gd name="T22" fmla="*/ 1 w 6"/>
              <a:gd name="T23" fmla="*/ 4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" h="8">
                <a:moveTo>
                  <a:pt x="1" y="4"/>
                </a:moveTo>
                <a:lnTo>
                  <a:pt x="0" y="8"/>
                </a:lnTo>
                <a:lnTo>
                  <a:pt x="2" y="4"/>
                </a:lnTo>
                <a:lnTo>
                  <a:pt x="6" y="0"/>
                </a:lnTo>
                <a:lnTo>
                  <a:pt x="2" y="0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lnTo>
                  <a:pt x="1" y="4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CF3DC432-1F94-4A05-9398-748895BE4063}"/>
              </a:ext>
            </a:extLst>
          </p:cNvPr>
          <p:cNvSpPr txBox="1"/>
          <p:nvPr/>
        </p:nvSpPr>
        <p:spPr>
          <a:xfrm>
            <a:off x="9375520" y="1316078"/>
            <a:ext cx="2346021" cy="4495719"/>
          </a:xfrm>
          <a:prstGeom prst="rect">
            <a:avLst/>
          </a:prstGeom>
        </p:spPr>
        <p:txBody>
          <a:bodyPr vert="horz" wrap="square" lIns="90000" tIns="46800" rIns="90000" bIns="46800" rtlCol="0">
            <a:spAutoFit/>
          </a:bodyPr>
          <a:lstStyle>
            <a:lvl1pPr marL="180975" indent="-180975">
              <a:spcBef>
                <a:spcPts val="1800"/>
              </a:spcBef>
              <a:spcAft>
                <a:spcPts val="600"/>
              </a:spcAft>
              <a:buFont typeface="Arial" pitchFamily="34" charset="0"/>
              <a:buChar char="•"/>
              <a:defRPr lang="en-US" sz="1400"/>
            </a:lvl1pPr>
            <a:lvl2pPr marL="361950" indent="-1809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-"/>
              <a:defRPr lang="en-US" sz="1400"/>
            </a:lvl2pPr>
            <a:lvl3pPr marL="536575" indent="-174625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 lang="en-US" sz="1200"/>
            </a:lvl3pPr>
            <a:lvl4pPr marL="717550" indent="-180975"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•"/>
              <a:defRPr lang="en-US" sz="1200"/>
            </a:lvl4pPr>
            <a:lvl5pPr marL="898525" indent="-180975"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•"/>
              <a:defRPr lang="en-GB" sz="12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marL="0" indent="0">
              <a:buNone/>
            </a:pPr>
            <a:r>
              <a:rPr lang="en-GB" b="1" dirty="0"/>
              <a:t>National launches</a:t>
            </a:r>
          </a:p>
          <a:p>
            <a:r>
              <a:rPr lang="en-GB" dirty="0"/>
              <a:t>Switzerland : 2009</a:t>
            </a:r>
          </a:p>
          <a:p>
            <a:r>
              <a:rPr lang="en-GB" dirty="0"/>
              <a:t>Germany: 2011</a:t>
            </a:r>
          </a:p>
          <a:p>
            <a:r>
              <a:rPr lang="en-GB" dirty="0"/>
              <a:t>NL: 2013</a:t>
            </a:r>
          </a:p>
          <a:p>
            <a:r>
              <a:rPr lang="en-GB" dirty="0"/>
              <a:t>Italy: 2014</a:t>
            </a:r>
          </a:p>
          <a:p>
            <a:r>
              <a:rPr lang="en-GB" dirty="0"/>
              <a:t>Slovenia: 2016</a:t>
            </a:r>
          </a:p>
          <a:p>
            <a:r>
              <a:rPr lang="en-GB" dirty="0"/>
              <a:t>UK : 2016</a:t>
            </a:r>
          </a:p>
          <a:p>
            <a:r>
              <a:rPr lang="en-GB" dirty="0"/>
              <a:t>Belgium: 2018</a:t>
            </a:r>
          </a:p>
          <a:p>
            <a:r>
              <a:rPr lang="en-GB" dirty="0"/>
              <a:t>Austria: 2019</a:t>
            </a:r>
          </a:p>
        </p:txBody>
      </p:sp>
    </p:spTree>
    <p:extLst>
      <p:ext uri="{BB962C8B-B14F-4D97-AF65-F5344CB8AC3E}">
        <p14:creationId xmlns:p14="http://schemas.microsoft.com/office/powerpoint/2010/main" val="3515228855"/>
      </p:ext>
    </p:extLst>
  </p:cSld>
  <p:clrMapOvr>
    <a:masterClrMapping/>
  </p:clrMapOvr>
</p:sld>
</file>

<file path=ppt/theme/theme1.xml><?xml version="1.0" encoding="utf-8"?>
<a:theme xmlns:a="http://schemas.openxmlformats.org/drawingml/2006/main" name="Report Theme">
  <a:themeElements>
    <a:clrScheme name="Toumaz_2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EE7F00"/>
      </a:accent1>
      <a:accent2>
        <a:srgbClr val="000000"/>
      </a:accent2>
      <a:accent3>
        <a:srgbClr val="6D6D6D"/>
      </a:accent3>
      <a:accent4>
        <a:srgbClr val="7F7F7F"/>
      </a:accent4>
      <a:accent5>
        <a:srgbClr val="BFBFBF"/>
      </a:accent5>
      <a:accent6>
        <a:srgbClr val="D9D9D9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esentation Theme">
  <a:themeElements>
    <a:clrScheme name="Toumaz_2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EE7F00"/>
      </a:accent1>
      <a:accent2>
        <a:srgbClr val="000000"/>
      </a:accent2>
      <a:accent3>
        <a:srgbClr val="6D6D6D"/>
      </a:accent3>
      <a:accent4>
        <a:srgbClr val="7F7F7F"/>
      </a:accent4>
      <a:accent5>
        <a:srgbClr val="BFBFBF"/>
      </a:accent5>
      <a:accent6>
        <a:srgbClr val="D9D9D9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NDA Theme">
  <a:themeElements>
    <a:clrScheme name="Toumaz_2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EE7F00"/>
      </a:accent1>
      <a:accent2>
        <a:srgbClr val="000000"/>
      </a:accent2>
      <a:accent3>
        <a:srgbClr val="6D6D6D"/>
      </a:accent3>
      <a:accent4>
        <a:srgbClr val="7F7F7F"/>
      </a:accent4>
      <a:accent5>
        <a:srgbClr val="BFBFBF"/>
      </a:accent5>
      <a:accent6>
        <a:srgbClr val="D9D9D9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60E23804D7D84B82CE888BFAB7C4BE" ma:contentTypeVersion="10" ma:contentTypeDescription="Crée un document." ma:contentTypeScope="" ma:versionID="5ae7eb1a21a3a8b0b65616ac1806f659">
  <xsd:schema xmlns:xsd="http://www.w3.org/2001/XMLSchema" xmlns:xs="http://www.w3.org/2001/XMLSchema" xmlns:p="http://schemas.microsoft.com/office/2006/metadata/properties" xmlns:ns2="59a79c88-a540-4299-bf33-8b51f39071cb" xmlns:ns3="f5a5294f-4636-4343-b7d4-c34675613a96" targetNamespace="http://schemas.microsoft.com/office/2006/metadata/properties" ma:root="true" ma:fieldsID="09b88e0663c18c418735f2b34d57a3a1" ns2:_="" ns3:_="">
    <xsd:import namespace="59a79c88-a540-4299-bf33-8b51f39071cb"/>
    <xsd:import namespace="f5a5294f-4636-4343-b7d4-c34675613a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a79c88-a540-4299-bf33-8b51f39071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a5294f-4636-4343-b7d4-c34675613a9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23AAE7-582F-4514-AAF4-B31694CA00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a79c88-a540-4299-bf33-8b51f39071cb"/>
    <ds:schemaRef ds:uri="f5a5294f-4636-4343-b7d4-c34675613a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EC75E64-9672-4FA5-A5AD-1F9F336B470C}">
  <ds:schemaRefs>
    <ds:schemaRef ds:uri="http://schemas.microsoft.com/office/2006/metadata/properties"/>
    <ds:schemaRef ds:uri="http://purl.org/dc/terms/"/>
    <ds:schemaRef ds:uri="cc1e8677-71f5-467a-b772-29dea297b7a3"/>
    <ds:schemaRef ds:uri="http://schemas.microsoft.com/office/2006/documentManagement/types"/>
    <ds:schemaRef ds:uri="http://schemas.openxmlformats.org/package/2006/metadata/core-properties"/>
    <ds:schemaRef ds:uri="8437aae4-3c23-45d4-96a7-c855836fc4ac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6FA2161-3CF9-4725-8523-02BFFAA06F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113274</TotalTime>
  <Words>109</Words>
  <Application>Microsoft Office PowerPoint</Application>
  <PresentationFormat>Grand écran</PresentationFormat>
  <Paragraphs>50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Dax-Regular</vt:lpstr>
      <vt:lpstr>Wingdings</vt:lpstr>
      <vt:lpstr>Report Theme</vt:lpstr>
      <vt:lpstr>Presentation Theme</vt:lpstr>
      <vt:lpstr>NDA Theme</vt:lpstr>
      <vt:lpstr>DAB+ is established as core future platform for radio in Europe</vt:lpstr>
    </vt:vector>
  </TitlesOfParts>
  <Company>College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Hannon</dc:creator>
  <cp:lastModifiedBy>Bruno DEWAVRIN</cp:lastModifiedBy>
  <cp:revision>1983</cp:revision>
  <cp:lastPrinted>2018-09-10T17:35:05Z</cp:lastPrinted>
  <dcterms:created xsi:type="dcterms:W3CDTF">2013-02-07T11:12:58Z</dcterms:created>
  <dcterms:modified xsi:type="dcterms:W3CDTF">2021-04-21T17:21:55Z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0x010100DA60E23804D7D84B82CE888BFAB7C4BE</vt:lpwstr>
  </property>
</Properties>
</file>