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/>
    <p:restoredTop sz="84687"/>
  </p:normalViewPr>
  <p:slideViewPr>
    <p:cSldViewPr snapToGrid="0" snapToObjects="1">
      <p:cViewPr varScale="1">
        <p:scale>
          <a:sx n="110" d="100"/>
          <a:sy n="110" d="100"/>
        </p:scale>
        <p:origin x="5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9CD03E-38EF-0648-A1BF-A4634AC505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A3760C9-3BFA-9745-8CD8-6C55F7B9D8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19839D-546B-9642-9116-563A5676F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AA1B-EB70-3544-A358-CC32F0B8620F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E48AF2-2E01-674F-930E-3AFE1423B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2B55247-A46F-9B4F-BAF8-C586FBD47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6928-6B0E-9047-874E-03B7F72A5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7402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109E4A-A332-BE4C-B4D1-370BE87A9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CA0817D-5B01-DB4E-9641-6A4E7CDC0F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41E3EA-CA40-C149-93D8-C5340980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AA1B-EB70-3544-A358-CC32F0B8620F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E4E75D-8822-4B4C-B27B-B3DF56F42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EBD184-3B17-9245-93F3-C8A10CB26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6928-6B0E-9047-874E-03B7F72A5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0998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B4D0E3-44A2-484E-905D-414E166F1E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EF946FA-0308-B948-868A-5EFFBE202D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3BD4A0-532B-2743-8CEA-04FD3BFBF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AA1B-EB70-3544-A358-CC32F0B8620F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1930E4-8060-5F49-9D2F-CA998D7A7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1B2B1E-E078-C047-9DC5-BAAAC5E80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6928-6B0E-9047-874E-03B7F72A5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7626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0B278C-20A5-A14A-B312-AF85EBF93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BD536A-49C9-7646-9AC6-83CCA7AE7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3B1F41-8446-E649-9099-A4DCE5766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AA1B-EB70-3544-A358-CC32F0B8620F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98532F-0979-0F4A-BE61-BA5E9ECD5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1C8792-49AA-714E-B683-51F8D1F83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6928-6B0E-9047-874E-03B7F72A5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06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D10A09-0506-FB4F-A6D3-B6EDDAD80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B5314C1-48E2-7C45-8047-C35C3AB94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D55293-377E-3549-8C73-74D05D03F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AA1B-EB70-3544-A358-CC32F0B8620F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74C262-20B8-DB43-BA22-00FE5AD87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5A5955-66F4-344C-A647-6C29FE398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6928-6B0E-9047-874E-03B7F72A5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2528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FBAB42-0DF2-3440-8254-F048A43B2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DD7352-EBC4-9249-8275-6F35F1B61B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33E4EB9-4D69-6747-92D5-786D0A025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6B88C81-438E-1042-9CD4-AF87DA5A5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AA1B-EB70-3544-A358-CC32F0B8620F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9F4C5D3-68A3-B145-A334-F0A1E9F55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10F27B-8865-E844-B499-FF0C4B51F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6928-6B0E-9047-874E-03B7F72A5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7630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E83ADA-6389-1046-99D6-C4A56DB09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908C91-94CD-2040-893A-52C4B08538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41EA2C3-F310-B949-A0C1-FC3DFBCD08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ECC3752-E9E2-4D44-AFAC-B626DAF96B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697E0DC-80DF-BD46-93B5-0935D3774D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75C5763-2597-D942-8170-481652D50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AA1B-EB70-3544-A358-CC32F0B8620F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7E6CF1-18BC-2046-B812-0AA93797E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63C5895-1B8B-4D45-A9B7-50E0C0300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6928-6B0E-9047-874E-03B7F72A5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277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C3E94F-0C9E-1E49-923A-7E4D828F0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ABE836E-5D8B-2A4B-96A5-C0E6DBB03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AA1B-EB70-3544-A358-CC32F0B8620F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3CC43D5-0F50-1743-A4DA-06FDA81A6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D3E66FC-11FE-3144-BCD8-894823A97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6928-6B0E-9047-874E-03B7F72A5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790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B3166C0-C3EA-E044-9034-5A9A9DAAE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AA1B-EB70-3544-A358-CC32F0B8620F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D3EB122-F0AC-B241-9529-A1EA2CF4C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1B524A3-9B2B-3E48-B165-AAF43F138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6928-6B0E-9047-874E-03B7F72A5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2899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9F65EC-40A9-9141-BF33-2C602FCB6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7079D5-2021-6A40-B809-A5F4475B1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3C809C3-B01A-C34F-A07E-032D2F5758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784E372-4D45-9E4F-AC84-1863C705F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AA1B-EB70-3544-A358-CC32F0B8620F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347132A-354F-AA41-9824-2732446C3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A6C235-FDFF-E642-8929-111B3C78C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6928-6B0E-9047-874E-03B7F72A5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1845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B8EB79-0B1E-6142-B4B6-09F1C4C49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4F02BEB-5CF2-3242-B119-8E1794E89A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5E006E9-1783-5C44-AADE-814322B419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ADA38C2-D5F0-BF43-AD35-DF01222B0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0AA1B-EB70-3544-A358-CC32F0B8620F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29384A-042C-984D-9C06-BDC1C14E7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6D51117-E388-BB48-AD3D-CE5EE358C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1A6928-6B0E-9047-874E-03B7F72A5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3491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ADB4BB-4E55-B444-AFE8-044D8CF0B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404B975-F6D3-0842-9C9B-4D4AB472A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A45573-FDB7-474B-A07C-F7000045C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0AA1B-EB70-3544-A358-CC32F0B8620F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79AFC8-BB56-BA48-8040-F60475A8CE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B79560-6482-0044-8C3B-E48B673B2C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A6928-6B0E-9047-874E-03B7F72A5A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396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E4ED43-0D96-C348-8A49-9EBA73FA10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0036" y="312516"/>
            <a:ext cx="9144000" cy="755508"/>
          </a:xfrm>
        </p:spPr>
        <p:txBody>
          <a:bodyPr>
            <a:normAutofit fontScale="90000"/>
          </a:bodyPr>
          <a:lstStyle/>
          <a:p>
            <a:br>
              <a:rPr lang="fr-FR" sz="3200" dirty="0"/>
            </a:br>
            <a:br>
              <a:rPr lang="fr-FR" sz="3200" dirty="0"/>
            </a:br>
            <a:br>
              <a:rPr lang="fr-FR" sz="3200" dirty="0"/>
            </a:br>
            <a:r>
              <a:rPr lang="fr-FR" sz="3200" b="1"/>
              <a:t>La Radio Numérique </a:t>
            </a:r>
            <a:r>
              <a:rPr lang="fr-FR" sz="3200" b="1" dirty="0"/>
              <a:t>T</a:t>
            </a:r>
            <a:r>
              <a:rPr lang="fr-FR" sz="3200" b="1"/>
              <a:t>errestre</a:t>
            </a:r>
            <a:br>
              <a:rPr lang="fr-FR" sz="3200" dirty="0"/>
            </a:br>
            <a:r>
              <a:rPr lang="fr-FR" sz="2200" dirty="0"/>
              <a:t>Du laboratoire à l’auditeur français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17F7A8C-7ACA-F24C-940D-AC8D8A5831F2}"/>
              </a:ext>
            </a:extLst>
          </p:cNvPr>
          <p:cNvSpPr txBox="1"/>
          <p:nvPr/>
        </p:nvSpPr>
        <p:spPr>
          <a:xfrm>
            <a:off x="1102868" y="1215133"/>
            <a:ext cx="10997819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Le DAB, diffusion numérique de la radio par des émetteurs terrestres, mis au point au tournant de 1990,</a:t>
            </a:r>
          </a:p>
          <a:p>
            <a:r>
              <a:rPr lang="fr-FR" b="1" dirty="0"/>
              <a:t>est normalisé </a:t>
            </a:r>
            <a:r>
              <a:rPr lang="fr-FR" dirty="0"/>
              <a:t>en 1995. Mais pour atteindre le récepteur de l’auditeur, il faut choisir une </a:t>
            </a:r>
            <a:r>
              <a:rPr lang="fr-FR" b="1" dirty="0"/>
              <a:t>bande de fréquences </a:t>
            </a:r>
          </a:p>
          <a:p>
            <a:r>
              <a:rPr lang="fr-FR" dirty="0"/>
              <a:t>dans laquelle les diffusions pourront prendre place, et des </a:t>
            </a:r>
            <a:r>
              <a:rPr lang="fr-FR" b="1" dirty="0"/>
              <a:t>règles d’attribution </a:t>
            </a:r>
            <a:r>
              <a:rPr lang="fr-FR" dirty="0"/>
              <a:t>de ces fréquences </a:t>
            </a:r>
          </a:p>
          <a:p>
            <a:r>
              <a:rPr lang="fr-FR" dirty="0"/>
              <a:t>aux opérateurs qui les exploiteront.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L’affection des bandes de fréquences relève de </a:t>
            </a:r>
            <a:r>
              <a:rPr lang="fr-FR" b="1" dirty="0"/>
              <a:t>règles internationales</a:t>
            </a:r>
            <a:r>
              <a:rPr lang="fr-FR" dirty="0"/>
              <a:t>, alors que les principes d’utilisation en France</a:t>
            </a:r>
          </a:p>
          <a:p>
            <a:r>
              <a:rPr lang="fr-FR" dirty="0"/>
              <a:t>relèvent de la </a:t>
            </a:r>
            <a:r>
              <a:rPr lang="fr-FR" b="1" dirty="0"/>
              <a:t>loi.</a:t>
            </a:r>
          </a:p>
          <a:p>
            <a:endParaRPr lang="fr-FR" b="1" dirty="0"/>
          </a:p>
          <a:p>
            <a:r>
              <a:rPr lang="fr-FR" dirty="0"/>
              <a:t>En 1995, il n’existe qu’une seule bande de fréquences disponible en France </a:t>
            </a:r>
            <a:r>
              <a:rPr lang="fr-FR" b="1" dirty="0"/>
              <a:t>: la bande L, autour de 1,5 </a:t>
            </a:r>
            <a:r>
              <a:rPr lang="fr-FR" b="1" dirty="0" err="1"/>
              <a:t>Ghz</a:t>
            </a:r>
            <a:r>
              <a:rPr lang="fr-FR" b="1" dirty="0"/>
              <a:t>.  </a:t>
            </a:r>
          </a:p>
          <a:p>
            <a:r>
              <a:rPr lang="fr-FR" dirty="0"/>
              <a:t>Ce sont des fréquences élevées, à courte portée, utilisables par satellite ou réseau terrestre.  </a:t>
            </a:r>
          </a:p>
          <a:p>
            <a:endParaRPr lang="fr-FR" dirty="0"/>
          </a:p>
          <a:p>
            <a:r>
              <a:rPr lang="fr-FR" dirty="0"/>
              <a:t>Une tentative d’utilisation de cette bande échouera au début des années 2010. Il s’agissait de distribuer </a:t>
            </a:r>
          </a:p>
          <a:p>
            <a:r>
              <a:rPr lang="fr-FR" dirty="0"/>
              <a:t>un bouquet de radios inédites aux automobilistes, sur le modèle des offres Sirius et XM-Radio aux USA.</a:t>
            </a:r>
          </a:p>
          <a:p>
            <a:endParaRPr lang="fr-FR" dirty="0"/>
          </a:p>
          <a:p>
            <a:r>
              <a:rPr lang="fr-FR" dirty="0"/>
              <a:t>Il faudra attendre 2004 pour qu’un loi fixe le cadre législatif de la Radio Numérique Terrestre </a:t>
            </a:r>
          </a:p>
          <a:p>
            <a:r>
              <a:rPr lang="fr-FR" dirty="0"/>
              <a:t>et 2011, pour que </a:t>
            </a:r>
            <a:r>
              <a:rPr lang="fr-FR" b="1" dirty="0"/>
              <a:t>la Bande III </a:t>
            </a:r>
            <a:r>
              <a:rPr lang="fr-FR" dirty="0"/>
              <a:t>( 174-223 Mhz ) devienne disponible après le départ de Canal + analogique.</a:t>
            </a:r>
          </a:p>
          <a:p>
            <a:endParaRPr lang="fr-FR" dirty="0"/>
          </a:p>
          <a:p>
            <a:r>
              <a:rPr lang="fr-FR" dirty="0"/>
              <a:t>Depuis 2015, le CSA lance régulièrement </a:t>
            </a:r>
            <a:r>
              <a:rPr lang="fr-FR" b="1" dirty="0"/>
              <a:t>des appels à candidature </a:t>
            </a:r>
            <a:r>
              <a:rPr lang="fr-FR" dirty="0"/>
              <a:t>pour accorder </a:t>
            </a:r>
          </a:p>
          <a:p>
            <a:r>
              <a:rPr lang="fr-FR" dirty="0"/>
              <a:t>des droits d’émission aux opérateurs Radio, selon une </a:t>
            </a:r>
            <a:r>
              <a:rPr lang="fr-FR" b="1" dirty="0"/>
              <a:t>stratégie dite « des arcs et nœuds ».</a:t>
            </a:r>
          </a:p>
        </p:txBody>
      </p:sp>
    </p:spTree>
    <p:extLst>
      <p:ext uri="{BB962C8B-B14F-4D97-AF65-F5344CB8AC3E}">
        <p14:creationId xmlns:p14="http://schemas.microsoft.com/office/powerpoint/2010/main" val="22074773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224</Words>
  <Application>Microsoft Macintosh PowerPoint</Application>
  <PresentationFormat>Grand écran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   La Radio Numérique Terrestre Du laboratoire à l’auditeur français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radio numérique terrestre</dc:title>
  <dc:creator>philippe levrier</dc:creator>
  <cp:lastModifiedBy>philippe levrier</cp:lastModifiedBy>
  <cp:revision>6</cp:revision>
  <dcterms:created xsi:type="dcterms:W3CDTF">2021-03-22T10:08:04Z</dcterms:created>
  <dcterms:modified xsi:type="dcterms:W3CDTF">2021-04-21T09:02:49Z</dcterms:modified>
</cp:coreProperties>
</file>