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Lst>
  <p:sldSz cx="18003838" cy="25201563"/>
  <p:notesSz cx="6858000" cy="9144000"/>
  <p:defaultTextStyle>
    <a:defPPr>
      <a:defRPr lang="fr-FR"/>
    </a:defPPr>
    <a:lvl1pPr marL="0" algn="l" defTabSz="1234235" rtl="0" eaLnBrk="1" latinLnBrk="0" hangingPunct="1">
      <a:defRPr sz="4900" kern="1200">
        <a:solidFill>
          <a:schemeClr val="tx1"/>
        </a:solidFill>
        <a:latin typeface="+mn-lt"/>
        <a:ea typeface="+mn-ea"/>
        <a:cs typeface="+mn-cs"/>
      </a:defRPr>
    </a:lvl1pPr>
    <a:lvl2pPr marL="1234235" algn="l" defTabSz="1234235" rtl="0" eaLnBrk="1" latinLnBrk="0" hangingPunct="1">
      <a:defRPr sz="4900" kern="1200">
        <a:solidFill>
          <a:schemeClr val="tx1"/>
        </a:solidFill>
        <a:latin typeface="+mn-lt"/>
        <a:ea typeface="+mn-ea"/>
        <a:cs typeface="+mn-cs"/>
      </a:defRPr>
    </a:lvl2pPr>
    <a:lvl3pPr marL="2468475" algn="l" defTabSz="1234235" rtl="0" eaLnBrk="1" latinLnBrk="0" hangingPunct="1">
      <a:defRPr sz="4900" kern="1200">
        <a:solidFill>
          <a:schemeClr val="tx1"/>
        </a:solidFill>
        <a:latin typeface="+mn-lt"/>
        <a:ea typeface="+mn-ea"/>
        <a:cs typeface="+mn-cs"/>
      </a:defRPr>
    </a:lvl3pPr>
    <a:lvl4pPr marL="3702711" algn="l" defTabSz="1234235" rtl="0" eaLnBrk="1" latinLnBrk="0" hangingPunct="1">
      <a:defRPr sz="4900" kern="1200">
        <a:solidFill>
          <a:schemeClr val="tx1"/>
        </a:solidFill>
        <a:latin typeface="+mn-lt"/>
        <a:ea typeface="+mn-ea"/>
        <a:cs typeface="+mn-cs"/>
      </a:defRPr>
    </a:lvl4pPr>
    <a:lvl5pPr marL="4936948" algn="l" defTabSz="1234235" rtl="0" eaLnBrk="1" latinLnBrk="0" hangingPunct="1">
      <a:defRPr sz="4900" kern="1200">
        <a:solidFill>
          <a:schemeClr val="tx1"/>
        </a:solidFill>
        <a:latin typeface="+mn-lt"/>
        <a:ea typeface="+mn-ea"/>
        <a:cs typeface="+mn-cs"/>
      </a:defRPr>
    </a:lvl5pPr>
    <a:lvl6pPr marL="6171184" algn="l" defTabSz="1234235" rtl="0" eaLnBrk="1" latinLnBrk="0" hangingPunct="1">
      <a:defRPr sz="4900" kern="1200">
        <a:solidFill>
          <a:schemeClr val="tx1"/>
        </a:solidFill>
        <a:latin typeface="+mn-lt"/>
        <a:ea typeface="+mn-ea"/>
        <a:cs typeface="+mn-cs"/>
      </a:defRPr>
    </a:lvl6pPr>
    <a:lvl7pPr marL="7405422" algn="l" defTabSz="1234235" rtl="0" eaLnBrk="1" latinLnBrk="0" hangingPunct="1">
      <a:defRPr sz="4900" kern="1200">
        <a:solidFill>
          <a:schemeClr val="tx1"/>
        </a:solidFill>
        <a:latin typeface="+mn-lt"/>
        <a:ea typeface="+mn-ea"/>
        <a:cs typeface="+mn-cs"/>
      </a:defRPr>
    </a:lvl7pPr>
    <a:lvl8pPr marL="8639659" algn="l" defTabSz="1234235" rtl="0" eaLnBrk="1" latinLnBrk="0" hangingPunct="1">
      <a:defRPr sz="4900" kern="1200">
        <a:solidFill>
          <a:schemeClr val="tx1"/>
        </a:solidFill>
        <a:latin typeface="+mn-lt"/>
        <a:ea typeface="+mn-ea"/>
        <a:cs typeface="+mn-cs"/>
      </a:defRPr>
    </a:lvl8pPr>
    <a:lvl9pPr marL="9873896" algn="l" defTabSz="1234235"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C4F07"/>
    <a:srgbClr val="FC00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480" y="-496"/>
      </p:cViewPr>
      <p:guideLst>
        <p:guide orient="horz" pos="7938"/>
        <p:guide pos="56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50288" y="7828821"/>
            <a:ext cx="15303262" cy="5402002"/>
          </a:xfrm>
        </p:spPr>
        <p:txBody>
          <a:bodyPr/>
          <a:lstStyle/>
          <a:p>
            <a:r>
              <a:rPr lang="x-none" smtClean="0"/>
              <a:t>Cliquez et modifiez le titre</a:t>
            </a:r>
            <a:endParaRPr lang="fr-FR"/>
          </a:p>
        </p:txBody>
      </p:sp>
      <p:sp>
        <p:nvSpPr>
          <p:cNvPr id="3" name="Sous-titre 2"/>
          <p:cNvSpPr>
            <a:spLocks noGrp="1"/>
          </p:cNvSpPr>
          <p:nvPr>
            <p:ph type="subTitle" idx="1"/>
          </p:nvPr>
        </p:nvSpPr>
        <p:spPr>
          <a:xfrm>
            <a:off x="2700577" y="14280888"/>
            <a:ext cx="12602687" cy="6440399"/>
          </a:xfrm>
        </p:spPr>
        <p:txBody>
          <a:bodyPr/>
          <a:lstStyle>
            <a:lvl1pPr marL="0" indent="0" algn="ctr">
              <a:buNone/>
              <a:defRPr>
                <a:solidFill>
                  <a:schemeClr val="tx1">
                    <a:tint val="75000"/>
                  </a:schemeClr>
                </a:solidFill>
              </a:defRPr>
            </a:lvl1pPr>
            <a:lvl2pPr marL="1234235" indent="0" algn="ctr">
              <a:buNone/>
              <a:defRPr>
                <a:solidFill>
                  <a:schemeClr val="tx1">
                    <a:tint val="75000"/>
                  </a:schemeClr>
                </a:solidFill>
              </a:defRPr>
            </a:lvl2pPr>
            <a:lvl3pPr marL="2468475" indent="0" algn="ctr">
              <a:buNone/>
              <a:defRPr>
                <a:solidFill>
                  <a:schemeClr val="tx1">
                    <a:tint val="75000"/>
                  </a:schemeClr>
                </a:solidFill>
              </a:defRPr>
            </a:lvl3pPr>
            <a:lvl4pPr marL="3702711" indent="0" algn="ctr">
              <a:buNone/>
              <a:defRPr>
                <a:solidFill>
                  <a:schemeClr val="tx1">
                    <a:tint val="75000"/>
                  </a:schemeClr>
                </a:solidFill>
              </a:defRPr>
            </a:lvl4pPr>
            <a:lvl5pPr marL="4936948" indent="0" algn="ctr">
              <a:buNone/>
              <a:defRPr>
                <a:solidFill>
                  <a:schemeClr val="tx1">
                    <a:tint val="75000"/>
                  </a:schemeClr>
                </a:solidFill>
              </a:defRPr>
            </a:lvl5pPr>
            <a:lvl6pPr marL="6171184" indent="0" algn="ctr">
              <a:buNone/>
              <a:defRPr>
                <a:solidFill>
                  <a:schemeClr val="tx1">
                    <a:tint val="75000"/>
                  </a:schemeClr>
                </a:solidFill>
              </a:defRPr>
            </a:lvl6pPr>
            <a:lvl7pPr marL="7405422" indent="0" algn="ctr">
              <a:buNone/>
              <a:defRPr>
                <a:solidFill>
                  <a:schemeClr val="tx1">
                    <a:tint val="75000"/>
                  </a:schemeClr>
                </a:solidFill>
              </a:defRPr>
            </a:lvl7pPr>
            <a:lvl8pPr marL="8639659" indent="0" algn="ctr">
              <a:buNone/>
              <a:defRPr>
                <a:solidFill>
                  <a:schemeClr val="tx1">
                    <a:tint val="75000"/>
                  </a:schemeClr>
                </a:solidFill>
              </a:defRPr>
            </a:lvl8pPr>
            <a:lvl9pPr marL="9873896" indent="0" algn="ctr">
              <a:buNone/>
              <a:defRPr>
                <a:solidFill>
                  <a:schemeClr val="tx1">
                    <a:tint val="75000"/>
                  </a:schemeClr>
                </a:solidFill>
              </a:defRPr>
            </a:lvl9pPr>
          </a:lstStyle>
          <a:p>
            <a:r>
              <a:rPr lang="x-non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07/01/21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56029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07/01/21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30324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0557510" y="3179368"/>
            <a:ext cx="6379484" cy="67752536"/>
          </a:xfrm>
        </p:spPr>
        <p:txBody>
          <a:bodyPr vert="eaVert"/>
          <a:lstStyle/>
          <a:p>
            <a:r>
              <a:rPr lang="x-none" smtClean="0"/>
              <a:t>Cliquez et modifiez le titre</a:t>
            </a:r>
            <a:endParaRPr lang="fr-FR"/>
          </a:p>
        </p:txBody>
      </p:sp>
      <p:sp>
        <p:nvSpPr>
          <p:cNvPr id="3" name="Espace réservé du texte vertical 2"/>
          <p:cNvSpPr>
            <a:spLocks noGrp="1"/>
          </p:cNvSpPr>
          <p:nvPr>
            <p:ph type="body" orient="vert" idx="1"/>
          </p:nvPr>
        </p:nvSpPr>
        <p:spPr>
          <a:xfrm>
            <a:off x="1419054" y="3179368"/>
            <a:ext cx="18838392" cy="67752536"/>
          </a:xfrm>
        </p:spPr>
        <p:txBody>
          <a:bodyPr vert="eaVert"/>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07/01/21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194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smtClean="0"/>
              <a:t>Cliquez et modifiez le titre</a:t>
            </a:r>
            <a:endParaRPr lang="fr-FR"/>
          </a:p>
        </p:txBody>
      </p:sp>
      <p:sp>
        <p:nvSpPr>
          <p:cNvPr id="3" name="Espace réservé du contenu 2"/>
          <p:cNvSpPr>
            <a:spLocks noGrp="1"/>
          </p:cNvSpPr>
          <p:nvPr>
            <p:ph idx="1"/>
          </p:nvPr>
        </p:nvSpPr>
        <p:spPr/>
        <p:txBody>
          <a:body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4" name="Espace réservé de la date 3"/>
          <p:cNvSpPr>
            <a:spLocks noGrp="1"/>
          </p:cNvSpPr>
          <p:nvPr>
            <p:ph type="dt" sz="half" idx="10"/>
          </p:nvPr>
        </p:nvSpPr>
        <p:spPr/>
        <p:txBody>
          <a:bodyPr/>
          <a:lstStyle/>
          <a:p>
            <a:fld id="{650368C0-EF22-8F4C-97FE-CA212882C463}" type="datetimeFigureOut">
              <a:rPr lang="fr-FR" smtClean="0"/>
              <a:t>07/01/21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170012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22179" y="16194339"/>
            <a:ext cx="15303262" cy="5005310"/>
          </a:xfrm>
        </p:spPr>
        <p:txBody>
          <a:bodyPr anchor="t"/>
          <a:lstStyle>
            <a:lvl1pPr algn="l">
              <a:defRPr sz="10800" b="1" cap="all"/>
            </a:lvl1pPr>
          </a:lstStyle>
          <a:p>
            <a:r>
              <a:rPr lang="x-none" smtClean="0"/>
              <a:t>Cliquez et modifiez le titre</a:t>
            </a:r>
            <a:endParaRPr lang="fr-FR"/>
          </a:p>
        </p:txBody>
      </p:sp>
      <p:sp>
        <p:nvSpPr>
          <p:cNvPr id="3" name="Espace réservé du texte 2"/>
          <p:cNvSpPr>
            <a:spLocks noGrp="1"/>
          </p:cNvSpPr>
          <p:nvPr>
            <p:ph type="body" idx="1"/>
          </p:nvPr>
        </p:nvSpPr>
        <p:spPr>
          <a:xfrm>
            <a:off x="1422179" y="10681501"/>
            <a:ext cx="15303262" cy="5512840"/>
          </a:xfrm>
        </p:spPr>
        <p:txBody>
          <a:bodyPr anchor="b"/>
          <a:lstStyle>
            <a:lvl1pPr marL="0" indent="0">
              <a:buNone/>
              <a:defRPr sz="5400">
                <a:solidFill>
                  <a:schemeClr val="tx1">
                    <a:tint val="75000"/>
                  </a:schemeClr>
                </a:solidFill>
              </a:defRPr>
            </a:lvl1pPr>
            <a:lvl2pPr marL="1234235" indent="0">
              <a:buNone/>
              <a:defRPr sz="4900">
                <a:solidFill>
                  <a:schemeClr val="tx1">
                    <a:tint val="75000"/>
                  </a:schemeClr>
                </a:solidFill>
              </a:defRPr>
            </a:lvl2pPr>
            <a:lvl3pPr marL="2468475" indent="0">
              <a:buNone/>
              <a:defRPr sz="4300">
                <a:solidFill>
                  <a:schemeClr val="tx1">
                    <a:tint val="75000"/>
                  </a:schemeClr>
                </a:solidFill>
              </a:defRPr>
            </a:lvl3pPr>
            <a:lvl4pPr marL="3702711" indent="0">
              <a:buNone/>
              <a:defRPr sz="3800">
                <a:solidFill>
                  <a:schemeClr val="tx1">
                    <a:tint val="75000"/>
                  </a:schemeClr>
                </a:solidFill>
              </a:defRPr>
            </a:lvl4pPr>
            <a:lvl5pPr marL="4936948" indent="0">
              <a:buNone/>
              <a:defRPr sz="3800">
                <a:solidFill>
                  <a:schemeClr val="tx1">
                    <a:tint val="75000"/>
                  </a:schemeClr>
                </a:solidFill>
              </a:defRPr>
            </a:lvl5pPr>
            <a:lvl6pPr marL="6171184" indent="0">
              <a:buNone/>
              <a:defRPr sz="3800">
                <a:solidFill>
                  <a:schemeClr val="tx1">
                    <a:tint val="75000"/>
                  </a:schemeClr>
                </a:solidFill>
              </a:defRPr>
            </a:lvl6pPr>
            <a:lvl7pPr marL="7405422" indent="0">
              <a:buNone/>
              <a:defRPr sz="3800">
                <a:solidFill>
                  <a:schemeClr val="tx1">
                    <a:tint val="75000"/>
                  </a:schemeClr>
                </a:solidFill>
              </a:defRPr>
            </a:lvl7pPr>
            <a:lvl8pPr marL="8639659" indent="0">
              <a:buNone/>
              <a:defRPr sz="3800">
                <a:solidFill>
                  <a:schemeClr val="tx1">
                    <a:tint val="75000"/>
                  </a:schemeClr>
                </a:solidFill>
              </a:defRPr>
            </a:lvl8pPr>
            <a:lvl9pPr marL="9873896" indent="0">
              <a:buNone/>
              <a:defRPr sz="3800">
                <a:solidFill>
                  <a:schemeClr val="tx1">
                    <a:tint val="75000"/>
                  </a:schemeClr>
                </a:solidFill>
              </a:defRPr>
            </a:lvl9pPr>
          </a:lstStyle>
          <a:p>
            <a:pPr lvl="0"/>
            <a:r>
              <a:rPr lang="x-none" smtClean="0"/>
              <a:t>Cliquez pour modifier les styles du texte du masque</a:t>
            </a:r>
          </a:p>
        </p:txBody>
      </p:sp>
      <p:sp>
        <p:nvSpPr>
          <p:cNvPr id="4" name="Espace réservé de la date 3"/>
          <p:cNvSpPr>
            <a:spLocks noGrp="1"/>
          </p:cNvSpPr>
          <p:nvPr>
            <p:ph type="dt" sz="half" idx="10"/>
          </p:nvPr>
        </p:nvSpPr>
        <p:spPr/>
        <p:txBody>
          <a:bodyPr/>
          <a:lstStyle/>
          <a:p>
            <a:fld id="{650368C0-EF22-8F4C-97FE-CA212882C463}" type="datetimeFigureOut">
              <a:rPr lang="fr-FR" smtClean="0"/>
              <a:t>07/01/21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184545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smtClean="0"/>
              <a:t>Cliquez et modifiez le titre</a:t>
            </a:r>
            <a:endParaRPr lang="fr-FR"/>
          </a:p>
        </p:txBody>
      </p:sp>
      <p:sp>
        <p:nvSpPr>
          <p:cNvPr id="3" name="Espace réservé du contenu 2"/>
          <p:cNvSpPr>
            <a:spLocks noGrp="1"/>
          </p:cNvSpPr>
          <p:nvPr>
            <p:ph sz="half" idx="1"/>
          </p:nvPr>
        </p:nvSpPr>
        <p:spPr>
          <a:xfrm>
            <a:off x="1419053" y="18527817"/>
            <a:ext cx="12608938" cy="52404085"/>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4" name="Espace réservé du contenu 3"/>
          <p:cNvSpPr>
            <a:spLocks noGrp="1"/>
          </p:cNvSpPr>
          <p:nvPr>
            <p:ph sz="half" idx="2"/>
          </p:nvPr>
        </p:nvSpPr>
        <p:spPr>
          <a:xfrm>
            <a:off x="14328057" y="18527817"/>
            <a:ext cx="12608938" cy="52404085"/>
          </a:xfrm>
        </p:spPr>
        <p:txBody>
          <a:bodyPr/>
          <a:lstStyle>
            <a:lvl1pPr>
              <a:defRPr sz="7600"/>
            </a:lvl1pPr>
            <a:lvl2pPr>
              <a:defRPr sz="6500"/>
            </a:lvl2pPr>
            <a:lvl3pPr>
              <a:defRPr sz="5400"/>
            </a:lvl3pPr>
            <a:lvl4pPr>
              <a:defRPr sz="4900"/>
            </a:lvl4pPr>
            <a:lvl5pPr>
              <a:defRPr sz="4900"/>
            </a:lvl5pPr>
            <a:lvl6pPr>
              <a:defRPr sz="4900"/>
            </a:lvl6pPr>
            <a:lvl7pPr>
              <a:defRPr sz="4900"/>
            </a:lvl7pPr>
            <a:lvl8pPr>
              <a:defRPr sz="4900"/>
            </a:lvl8pPr>
            <a:lvl9pPr>
              <a:defRPr sz="49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5" name="Espace réservé de la date 4"/>
          <p:cNvSpPr>
            <a:spLocks noGrp="1"/>
          </p:cNvSpPr>
          <p:nvPr>
            <p:ph type="dt" sz="half" idx="10"/>
          </p:nvPr>
        </p:nvSpPr>
        <p:spPr/>
        <p:txBody>
          <a:bodyPr/>
          <a:lstStyle/>
          <a:p>
            <a:fld id="{650368C0-EF22-8F4C-97FE-CA212882C463}" type="datetimeFigureOut">
              <a:rPr lang="fr-FR" smtClean="0"/>
              <a:t>07/01/21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393724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00192" y="1009230"/>
            <a:ext cx="16203454" cy="4200261"/>
          </a:xfrm>
        </p:spPr>
        <p:txBody>
          <a:bodyPr/>
          <a:lstStyle>
            <a:lvl1pPr>
              <a:defRPr/>
            </a:lvl1pPr>
          </a:lstStyle>
          <a:p>
            <a:r>
              <a:rPr lang="x-none" smtClean="0"/>
              <a:t>Cliquez et modifiez le titre</a:t>
            </a:r>
            <a:endParaRPr lang="fr-FR"/>
          </a:p>
        </p:txBody>
      </p:sp>
      <p:sp>
        <p:nvSpPr>
          <p:cNvPr id="3" name="Espace réservé du texte 2"/>
          <p:cNvSpPr>
            <a:spLocks noGrp="1"/>
          </p:cNvSpPr>
          <p:nvPr>
            <p:ph type="body" idx="1"/>
          </p:nvPr>
        </p:nvSpPr>
        <p:spPr>
          <a:xfrm>
            <a:off x="900192" y="5641185"/>
            <a:ext cx="7954822" cy="2350978"/>
          </a:xfrm>
        </p:spPr>
        <p:txBody>
          <a:bodyPr anchor="b"/>
          <a:lstStyle>
            <a:lvl1pPr marL="0" indent="0">
              <a:buNone/>
              <a:defRPr sz="6500" b="1"/>
            </a:lvl1pPr>
            <a:lvl2pPr marL="1234235" indent="0">
              <a:buNone/>
              <a:defRPr sz="5400" b="1"/>
            </a:lvl2pPr>
            <a:lvl3pPr marL="2468475" indent="0">
              <a:buNone/>
              <a:defRPr sz="4900" b="1"/>
            </a:lvl3pPr>
            <a:lvl4pPr marL="3702711" indent="0">
              <a:buNone/>
              <a:defRPr sz="4300" b="1"/>
            </a:lvl4pPr>
            <a:lvl5pPr marL="4936948" indent="0">
              <a:buNone/>
              <a:defRPr sz="4300" b="1"/>
            </a:lvl5pPr>
            <a:lvl6pPr marL="6171184" indent="0">
              <a:buNone/>
              <a:defRPr sz="4300" b="1"/>
            </a:lvl6pPr>
            <a:lvl7pPr marL="7405422" indent="0">
              <a:buNone/>
              <a:defRPr sz="4300" b="1"/>
            </a:lvl7pPr>
            <a:lvl8pPr marL="8639659" indent="0">
              <a:buNone/>
              <a:defRPr sz="4300" b="1"/>
            </a:lvl8pPr>
            <a:lvl9pPr marL="9873896" indent="0">
              <a:buNone/>
              <a:defRPr sz="4300" b="1"/>
            </a:lvl9pPr>
          </a:lstStyle>
          <a:p>
            <a:pPr lvl="0"/>
            <a:r>
              <a:rPr lang="x-none" smtClean="0"/>
              <a:t>Cliquez pour modifier les styles du texte du masque</a:t>
            </a:r>
          </a:p>
        </p:txBody>
      </p:sp>
      <p:sp>
        <p:nvSpPr>
          <p:cNvPr id="4" name="Espace réservé du contenu 3"/>
          <p:cNvSpPr>
            <a:spLocks noGrp="1"/>
          </p:cNvSpPr>
          <p:nvPr>
            <p:ph sz="half" idx="2"/>
          </p:nvPr>
        </p:nvSpPr>
        <p:spPr>
          <a:xfrm>
            <a:off x="900192" y="7992164"/>
            <a:ext cx="7954822" cy="14520069"/>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5" name="Espace réservé du texte 4"/>
          <p:cNvSpPr>
            <a:spLocks noGrp="1"/>
          </p:cNvSpPr>
          <p:nvPr>
            <p:ph type="body" sz="quarter" idx="3"/>
          </p:nvPr>
        </p:nvSpPr>
        <p:spPr>
          <a:xfrm>
            <a:off x="9145700" y="5641185"/>
            <a:ext cx="7957947" cy="2350978"/>
          </a:xfrm>
        </p:spPr>
        <p:txBody>
          <a:bodyPr anchor="b"/>
          <a:lstStyle>
            <a:lvl1pPr marL="0" indent="0">
              <a:buNone/>
              <a:defRPr sz="6500" b="1"/>
            </a:lvl1pPr>
            <a:lvl2pPr marL="1234235" indent="0">
              <a:buNone/>
              <a:defRPr sz="5400" b="1"/>
            </a:lvl2pPr>
            <a:lvl3pPr marL="2468475" indent="0">
              <a:buNone/>
              <a:defRPr sz="4900" b="1"/>
            </a:lvl3pPr>
            <a:lvl4pPr marL="3702711" indent="0">
              <a:buNone/>
              <a:defRPr sz="4300" b="1"/>
            </a:lvl4pPr>
            <a:lvl5pPr marL="4936948" indent="0">
              <a:buNone/>
              <a:defRPr sz="4300" b="1"/>
            </a:lvl5pPr>
            <a:lvl6pPr marL="6171184" indent="0">
              <a:buNone/>
              <a:defRPr sz="4300" b="1"/>
            </a:lvl6pPr>
            <a:lvl7pPr marL="7405422" indent="0">
              <a:buNone/>
              <a:defRPr sz="4300" b="1"/>
            </a:lvl7pPr>
            <a:lvl8pPr marL="8639659" indent="0">
              <a:buNone/>
              <a:defRPr sz="4300" b="1"/>
            </a:lvl8pPr>
            <a:lvl9pPr marL="9873896" indent="0">
              <a:buNone/>
              <a:defRPr sz="4300" b="1"/>
            </a:lvl9pPr>
          </a:lstStyle>
          <a:p>
            <a:pPr lvl="0"/>
            <a:r>
              <a:rPr lang="x-none" smtClean="0"/>
              <a:t>Cliquez pour modifier les styles du texte du masque</a:t>
            </a:r>
          </a:p>
        </p:txBody>
      </p:sp>
      <p:sp>
        <p:nvSpPr>
          <p:cNvPr id="6" name="Espace réservé du contenu 5"/>
          <p:cNvSpPr>
            <a:spLocks noGrp="1"/>
          </p:cNvSpPr>
          <p:nvPr>
            <p:ph sz="quarter" idx="4"/>
          </p:nvPr>
        </p:nvSpPr>
        <p:spPr>
          <a:xfrm>
            <a:off x="9145700" y="7992164"/>
            <a:ext cx="7957947" cy="14520069"/>
          </a:xfrm>
        </p:spPr>
        <p:txBody>
          <a:bodyPr/>
          <a:lstStyle>
            <a:lvl1pPr>
              <a:defRPr sz="6500"/>
            </a:lvl1pPr>
            <a:lvl2pPr>
              <a:defRPr sz="5400"/>
            </a:lvl2pPr>
            <a:lvl3pPr>
              <a:defRPr sz="4900"/>
            </a:lvl3pPr>
            <a:lvl4pPr>
              <a:defRPr sz="4300"/>
            </a:lvl4pPr>
            <a:lvl5pPr>
              <a:defRPr sz="4300"/>
            </a:lvl5pPr>
            <a:lvl6pPr>
              <a:defRPr sz="4300"/>
            </a:lvl6pPr>
            <a:lvl7pPr>
              <a:defRPr sz="4300"/>
            </a:lvl7pPr>
            <a:lvl8pPr>
              <a:defRPr sz="4300"/>
            </a:lvl8pPr>
            <a:lvl9pPr>
              <a:defRPr sz="43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7" name="Espace réservé de la date 6"/>
          <p:cNvSpPr>
            <a:spLocks noGrp="1"/>
          </p:cNvSpPr>
          <p:nvPr>
            <p:ph type="dt" sz="half" idx="10"/>
          </p:nvPr>
        </p:nvSpPr>
        <p:spPr/>
        <p:txBody>
          <a:bodyPr/>
          <a:lstStyle/>
          <a:p>
            <a:fld id="{650368C0-EF22-8F4C-97FE-CA212882C463}" type="datetimeFigureOut">
              <a:rPr lang="fr-FR" smtClean="0"/>
              <a:t>07/01/21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196505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x-none" smtClean="0"/>
              <a:t>Cliquez et modifiez le titre</a:t>
            </a:r>
            <a:endParaRPr lang="fr-FR"/>
          </a:p>
        </p:txBody>
      </p:sp>
      <p:sp>
        <p:nvSpPr>
          <p:cNvPr id="3" name="Espace réservé de la date 2"/>
          <p:cNvSpPr>
            <a:spLocks noGrp="1"/>
          </p:cNvSpPr>
          <p:nvPr>
            <p:ph type="dt" sz="half" idx="10"/>
          </p:nvPr>
        </p:nvSpPr>
        <p:spPr/>
        <p:txBody>
          <a:bodyPr/>
          <a:lstStyle/>
          <a:p>
            <a:fld id="{650368C0-EF22-8F4C-97FE-CA212882C463}" type="datetimeFigureOut">
              <a:rPr lang="fr-FR" smtClean="0"/>
              <a:t>07/01/21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39402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0368C0-EF22-8F4C-97FE-CA212882C463}" type="datetimeFigureOut">
              <a:rPr lang="fr-FR" smtClean="0"/>
              <a:t>07/01/21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35777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00195" y="1003397"/>
            <a:ext cx="5923139" cy="4270265"/>
          </a:xfrm>
        </p:spPr>
        <p:txBody>
          <a:bodyPr anchor="b"/>
          <a:lstStyle>
            <a:lvl1pPr algn="l">
              <a:defRPr sz="5400" b="1"/>
            </a:lvl1pPr>
          </a:lstStyle>
          <a:p>
            <a:r>
              <a:rPr lang="x-none" smtClean="0"/>
              <a:t>Cliquez et modifiez le titre</a:t>
            </a:r>
            <a:endParaRPr lang="fr-FR"/>
          </a:p>
        </p:txBody>
      </p:sp>
      <p:sp>
        <p:nvSpPr>
          <p:cNvPr id="3" name="Espace réservé du contenu 2"/>
          <p:cNvSpPr>
            <a:spLocks noGrp="1"/>
          </p:cNvSpPr>
          <p:nvPr>
            <p:ph idx="1"/>
          </p:nvPr>
        </p:nvSpPr>
        <p:spPr>
          <a:xfrm>
            <a:off x="7039001" y="1003398"/>
            <a:ext cx="10064645" cy="21508836"/>
          </a:xfrm>
        </p:spPr>
        <p:txBody>
          <a:bodyPr/>
          <a:lstStyle>
            <a:lvl1pPr>
              <a:defRPr sz="86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4" name="Espace réservé du texte 3"/>
          <p:cNvSpPr>
            <a:spLocks noGrp="1"/>
          </p:cNvSpPr>
          <p:nvPr>
            <p:ph type="body" sz="half" idx="2"/>
          </p:nvPr>
        </p:nvSpPr>
        <p:spPr>
          <a:xfrm>
            <a:off x="900195" y="5273663"/>
            <a:ext cx="5923139" cy="17238570"/>
          </a:xfrm>
        </p:spPr>
        <p:txBody>
          <a:bodyPr/>
          <a:lstStyle>
            <a:lvl1pPr marL="0" indent="0">
              <a:buNone/>
              <a:defRPr sz="3800"/>
            </a:lvl1pPr>
            <a:lvl2pPr marL="1234235" indent="0">
              <a:buNone/>
              <a:defRPr sz="3200"/>
            </a:lvl2pPr>
            <a:lvl3pPr marL="2468475" indent="0">
              <a:buNone/>
              <a:defRPr sz="2800"/>
            </a:lvl3pPr>
            <a:lvl4pPr marL="3702711" indent="0">
              <a:buNone/>
              <a:defRPr sz="2400"/>
            </a:lvl4pPr>
            <a:lvl5pPr marL="4936948" indent="0">
              <a:buNone/>
              <a:defRPr sz="2400"/>
            </a:lvl5pPr>
            <a:lvl6pPr marL="6171184" indent="0">
              <a:buNone/>
              <a:defRPr sz="2400"/>
            </a:lvl6pPr>
            <a:lvl7pPr marL="7405422" indent="0">
              <a:buNone/>
              <a:defRPr sz="2400"/>
            </a:lvl7pPr>
            <a:lvl8pPr marL="8639659" indent="0">
              <a:buNone/>
              <a:defRPr sz="2400"/>
            </a:lvl8pPr>
            <a:lvl9pPr marL="9873896" indent="0">
              <a:buNone/>
              <a:defRPr sz="2400"/>
            </a:lvl9pPr>
          </a:lstStyle>
          <a:p>
            <a:pPr lvl="0"/>
            <a:r>
              <a:rPr lang="x-none" smtClean="0"/>
              <a:t>Cliquez pour modifier les styles du texte du masque</a:t>
            </a:r>
          </a:p>
        </p:txBody>
      </p:sp>
      <p:sp>
        <p:nvSpPr>
          <p:cNvPr id="5" name="Espace réservé de la date 4"/>
          <p:cNvSpPr>
            <a:spLocks noGrp="1"/>
          </p:cNvSpPr>
          <p:nvPr>
            <p:ph type="dt" sz="half" idx="10"/>
          </p:nvPr>
        </p:nvSpPr>
        <p:spPr/>
        <p:txBody>
          <a:bodyPr/>
          <a:lstStyle/>
          <a:p>
            <a:fld id="{650368C0-EF22-8F4C-97FE-CA212882C463}" type="datetimeFigureOut">
              <a:rPr lang="fr-FR" smtClean="0"/>
              <a:t>07/01/21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2123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528880" y="17641095"/>
            <a:ext cx="10802303" cy="2082631"/>
          </a:xfrm>
        </p:spPr>
        <p:txBody>
          <a:bodyPr anchor="b"/>
          <a:lstStyle>
            <a:lvl1pPr algn="l">
              <a:defRPr sz="5400" b="1"/>
            </a:lvl1pPr>
          </a:lstStyle>
          <a:p>
            <a:r>
              <a:rPr lang="x-none" smtClean="0"/>
              <a:t>Cliquez et modifiez le titre</a:t>
            </a:r>
            <a:endParaRPr lang="fr-FR"/>
          </a:p>
        </p:txBody>
      </p:sp>
      <p:sp>
        <p:nvSpPr>
          <p:cNvPr id="3" name="Espace réservé pour une image  2"/>
          <p:cNvSpPr>
            <a:spLocks noGrp="1"/>
          </p:cNvSpPr>
          <p:nvPr>
            <p:ph type="pic" idx="1"/>
          </p:nvPr>
        </p:nvSpPr>
        <p:spPr>
          <a:xfrm>
            <a:off x="3528880" y="2251807"/>
            <a:ext cx="10802303" cy="15120938"/>
          </a:xfrm>
        </p:spPr>
        <p:txBody>
          <a:bodyPr/>
          <a:lstStyle>
            <a:lvl1pPr marL="0" indent="0">
              <a:buNone/>
              <a:defRPr sz="8600"/>
            </a:lvl1pPr>
            <a:lvl2pPr marL="1234235" indent="0">
              <a:buNone/>
              <a:defRPr sz="7600"/>
            </a:lvl2pPr>
            <a:lvl3pPr marL="2468475" indent="0">
              <a:buNone/>
              <a:defRPr sz="6500"/>
            </a:lvl3pPr>
            <a:lvl4pPr marL="3702711" indent="0">
              <a:buNone/>
              <a:defRPr sz="5400"/>
            </a:lvl4pPr>
            <a:lvl5pPr marL="4936948" indent="0">
              <a:buNone/>
              <a:defRPr sz="5400"/>
            </a:lvl5pPr>
            <a:lvl6pPr marL="6171184" indent="0">
              <a:buNone/>
              <a:defRPr sz="5400"/>
            </a:lvl6pPr>
            <a:lvl7pPr marL="7405422" indent="0">
              <a:buNone/>
              <a:defRPr sz="5400"/>
            </a:lvl7pPr>
            <a:lvl8pPr marL="8639659" indent="0">
              <a:buNone/>
              <a:defRPr sz="5400"/>
            </a:lvl8pPr>
            <a:lvl9pPr marL="9873896" indent="0">
              <a:buNone/>
              <a:defRPr sz="5400"/>
            </a:lvl9pPr>
          </a:lstStyle>
          <a:p>
            <a:endParaRPr lang="fr-FR"/>
          </a:p>
        </p:txBody>
      </p:sp>
      <p:sp>
        <p:nvSpPr>
          <p:cNvPr id="4" name="Espace réservé du texte 3"/>
          <p:cNvSpPr>
            <a:spLocks noGrp="1"/>
          </p:cNvSpPr>
          <p:nvPr>
            <p:ph type="body" sz="half" idx="2"/>
          </p:nvPr>
        </p:nvSpPr>
        <p:spPr>
          <a:xfrm>
            <a:off x="3528880" y="19723726"/>
            <a:ext cx="10802303" cy="2957681"/>
          </a:xfrm>
        </p:spPr>
        <p:txBody>
          <a:bodyPr/>
          <a:lstStyle>
            <a:lvl1pPr marL="0" indent="0">
              <a:buNone/>
              <a:defRPr sz="3800"/>
            </a:lvl1pPr>
            <a:lvl2pPr marL="1234235" indent="0">
              <a:buNone/>
              <a:defRPr sz="3200"/>
            </a:lvl2pPr>
            <a:lvl3pPr marL="2468475" indent="0">
              <a:buNone/>
              <a:defRPr sz="2800"/>
            </a:lvl3pPr>
            <a:lvl4pPr marL="3702711" indent="0">
              <a:buNone/>
              <a:defRPr sz="2400"/>
            </a:lvl4pPr>
            <a:lvl5pPr marL="4936948" indent="0">
              <a:buNone/>
              <a:defRPr sz="2400"/>
            </a:lvl5pPr>
            <a:lvl6pPr marL="6171184" indent="0">
              <a:buNone/>
              <a:defRPr sz="2400"/>
            </a:lvl6pPr>
            <a:lvl7pPr marL="7405422" indent="0">
              <a:buNone/>
              <a:defRPr sz="2400"/>
            </a:lvl7pPr>
            <a:lvl8pPr marL="8639659" indent="0">
              <a:buNone/>
              <a:defRPr sz="2400"/>
            </a:lvl8pPr>
            <a:lvl9pPr marL="9873896" indent="0">
              <a:buNone/>
              <a:defRPr sz="2400"/>
            </a:lvl9pPr>
          </a:lstStyle>
          <a:p>
            <a:pPr lvl="0"/>
            <a:r>
              <a:rPr lang="x-none" smtClean="0"/>
              <a:t>Cliquez pour modifier les styles du texte du masque</a:t>
            </a:r>
          </a:p>
        </p:txBody>
      </p:sp>
      <p:sp>
        <p:nvSpPr>
          <p:cNvPr id="5" name="Espace réservé de la date 4"/>
          <p:cNvSpPr>
            <a:spLocks noGrp="1"/>
          </p:cNvSpPr>
          <p:nvPr>
            <p:ph type="dt" sz="half" idx="10"/>
          </p:nvPr>
        </p:nvSpPr>
        <p:spPr/>
        <p:txBody>
          <a:bodyPr/>
          <a:lstStyle/>
          <a:p>
            <a:fld id="{650368C0-EF22-8F4C-97FE-CA212882C463}" type="datetimeFigureOut">
              <a:rPr lang="fr-FR" smtClean="0"/>
              <a:t>07/01/21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CB97BA-FB9E-4640-9719-A00E46C54B73}" type="slidenum">
              <a:rPr lang="fr-FR" smtClean="0"/>
              <a:t>‹#›</a:t>
            </a:fld>
            <a:endParaRPr lang="fr-FR"/>
          </a:p>
        </p:txBody>
      </p:sp>
    </p:spTree>
    <p:extLst>
      <p:ext uri="{BB962C8B-B14F-4D97-AF65-F5344CB8AC3E}">
        <p14:creationId xmlns:p14="http://schemas.microsoft.com/office/powerpoint/2010/main" val="1700028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00192" y="1009230"/>
            <a:ext cx="16203454" cy="4200261"/>
          </a:xfrm>
          <a:prstGeom prst="rect">
            <a:avLst/>
          </a:prstGeom>
        </p:spPr>
        <p:txBody>
          <a:bodyPr vert="horz" lIns="246847" tIns="123423" rIns="246847" bIns="123423" rtlCol="0" anchor="ctr">
            <a:normAutofit/>
          </a:bodyPr>
          <a:lstStyle/>
          <a:p>
            <a:r>
              <a:rPr lang="x-none" smtClean="0"/>
              <a:t>Cliquez et modifiez le titre</a:t>
            </a:r>
            <a:endParaRPr lang="fr-FR"/>
          </a:p>
        </p:txBody>
      </p:sp>
      <p:sp>
        <p:nvSpPr>
          <p:cNvPr id="3" name="Espace réservé du texte 2"/>
          <p:cNvSpPr>
            <a:spLocks noGrp="1"/>
          </p:cNvSpPr>
          <p:nvPr>
            <p:ph type="body" idx="1"/>
          </p:nvPr>
        </p:nvSpPr>
        <p:spPr>
          <a:xfrm>
            <a:off x="900192" y="5880368"/>
            <a:ext cx="16203454" cy="16631867"/>
          </a:xfrm>
          <a:prstGeom prst="rect">
            <a:avLst/>
          </a:prstGeom>
        </p:spPr>
        <p:txBody>
          <a:bodyPr vert="horz" lIns="246847" tIns="123423" rIns="246847" bIns="123423" rtlCol="0">
            <a:normAutofit/>
          </a:body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4" name="Espace réservé de la date 3"/>
          <p:cNvSpPr>
            <a:spLocks noGrp="1"/>
          </p:cNvSpPr>
          <p:nvPr>
            <p:ph type="dt" sz="half" idx="2"/>
          </p:nvPr>
        </p:nvSpPr>
        <p:spPr>
          <a:xfrm>
            <a:off x="900192" y="23358120"/>
            <a:ext cx="4200896" cy="1341749"/>
          </a:xfrm>
          <a:prstGeom prst="rect">
            <a:avLst/>
          </a:prstGeom>
        </p:spPr>
        <p:txBody>
          <a:bodyPr vert="horz" lIns="246847" tIns="123423" rIns="246847" bIns="123423" rtlCol="0" anchor="ctr"/>
          <a:lstStyle>
            <a:lvl1pPr algn="l">
              <a:defRPr sz="3200">
                <a:solidFill>
                  <a:schemeClr val="tx1">
                    <a:tint val="75000"/>
                  </a:schemeClr>
                </a:solidFill>
              </a:defRPr>
            </a:lvl1pPr>
          </a:lstStyle>
          <a:p>
            <a:fld id="{650368C0-EF22-8F4C-97FE-CA212882C463}" type="datetimeFigureOut">
              <a:rPr lang="fr-FR" smtClean="0"/>
              <a:t>07/01/21</a:t>
            </a:fld>
            <a:endParaRPr lang="fr-FR"/>
          </a:p>
        </p:txBody>
      </p:sp>
      <p:sp>
        <p:nvSpPr>
          <p:cNvPr id="5" name="Espace réservé du pied de page 4"/>
          <p:cNvSpPr>
            <a:spLocks noGrp="1"/>
          </p:cNvSpPr>
          <p:nvPr>
            <p:ph type="ftr" sz="quarter" idx="3"/>
          </p:nvPr>
        </p:nvSpPr>
        <p:spPr>
          <a:xfrm>
            <a:off x="6151313" y="23358120"/>
            <a:ext cx="5701215" cy="1341749"/>
          </a:xfrm>
          <a:prstGeom prst="rect">
            <a:avLst/>
          </a:prstGeom>
        </p:spPr>
        <p:txBody>
          <a:bodyPr vert="horz" lIns="246847" tIns="123423" rIns="246847" bIns="123423" rtlCol="0" anchor="ctr"/>
          <a:lstStyle>
            <a:lvl1pPr algn="ctr">
              <a:defRPr sz="3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2902750" y="23358120"/>
            <a:ext cx="4200896" cy="1341749"/>
          </a:xfrm>
          <a:prstGeom prst="rect">
            <a:avLst/>
          </a:prstGeom>
        </p:spPr>
        <p:txBody>
          <a:bodyPr vert="horz" lIns="246847" tIns="123423" rIns="246847" bIns="123423" rtlCol="0" anchor="ctr"/>
          <a:lstStyle>
            <a:lvl1pPr algn="r">
              <a:defRPr sz="3200">
                <a:solidFill>
                  <a:schemeClr val="tx1">
                    <a:tint val="75000"/>
                  </a:schemeClr>
                </a:solidFill>
              </a:defRPr>
            </a:lvl1pPr>
          </a:lstStyle>
          <a:p>
            <a:fld id="{96CB97BA-FB9E-4640-9719-A00E46C54B73}" type="slidenum">
              <a:rPr lang="fr-FR" smtClean="0"/>
              <a:t>‹#›</a:t>
            </a:fld>
            <a:endParaRPr lang="fr-FR"/>
          </a:p>
        </p:txBody>
      </p:sp>
    </p:spTree>
    <p:extLst>
      <p:ext uri="{BB962C8B-B14F-4D97-AF65-F5344CB8AC3E}">
        <p14:creationId xmlns:p14="http://schemas.microsoft.com/office/powerpoint/2010/main" val="2813048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4235" rtl="0" eaLnBrk="1" latinLnBrk="0" hangingPunct="1">
        <a:spcBef>
          <a:spcPct val="0"/>
        </a:spcBef>
        <a:buNone/>
        <a:defRPr sz="11900" kern="1200">
          <a:solidFill>
            <a:schemeClr val="tx1"/>
          </a:solidFill>
          <a:latin typeface="+mj-lt"/>
          <a:ea typeface="+mj-ea"/>
          <a:cs typeface="+mj-cs"/>
        </a:defRPr>
      </a:lvl1pPr>
    </p:titleStyle>
    <p:bodyStyle>
      <a:lvl1pPr marL="925678" indent="-925678" algn="l" defTabSz="1234235" rtl="0" eaLnBrk="1" latinLnBrk="0" hangingPunct="1">
        <a:spcBef>
          <a:spcPct val="20000"/>
        </a:spcBef>
        <a:buFont typeface="Arial"/>
        <a:buChar char="•"/>
        <a:defRPr sz="8600" kern="1200">
          <a:solidFill>
            <a:schemeClr val="tx1"/>
          </a:solidFill>
          <a:latin typeface="+mn-lt"/>
          <a:ea typeface="+mn-ea"/>
          <a:cs typeface="+mn-cs"/>
        </a:defRPr>
      </a:lvl1pPr>
      <a:lvl2pPr marL="2005635" indent="-771398" algn="l" defTabSz="1234235" rtl="0" eaLnBrk="1" latinLnBrk="0" hangingPunct="1">
        <a:spcBef>
          <a:spcPct val="20000"/>
        </a:spcBef>
        <a:buFont typeface="Arial"/>
        <a:buChar char="–"/>
        <a:defRPr sz="7600" kern="1200">
          <a:solidFill>
            <a:schemeClr val="tx1"/>
          </a:solidFill>
          <a:latin typeface="+mn-lt"/>
          <a:ea typeface="+mn-ea"/>
          <a:cs typeface="+mn-cs"/>
        </a:defRPr>
      </a:lvl2pPr>
      <a:lvl3pPr marL="3085593" indent="-617118" algn="l" defTabSz="1234235" rtl="0" eaLnBrk="1" latinLnBrk="0" hangingPunct="1">
        <a:spcBef>
          <a:spcPct val="20000"/>
        </a:spcBef>
        <a:buFont typeface="Arial"/>
        <a:buChar char="•"/>
        <a:defRPr sz="6500" kern="1200">
          <a:solidFill>
            <a:schemeClr val="tx1"/>
          </a:solidFill>
          <a:latin typeface="+mn-lt"/>
          <a:ea typeface="+mn-ea"/>
          <a:cs typeface="+mn-cs"/>
        </a:defRPr>
      </a:lvl3pPr>
      <a:lvl4pPr marL="4319830" indent="-617118" algn="l" defTabSz="1234235" rtl="0" eaLnBrk="1" latinLnBrk="0" hangingPunct="1">
        <a:spcBef>
          <a:spcPct val="20000"/>
        </a:spcBef>
        <a:buFont typeface="Arial"/>
        <a:buChar char="–"/>
        <a:defRPr sz="5400" kern="1200">
          <a:solidFill>
            <a:schemeClr val="tx1"/>
          </a:solidFill>
          <a:latin typeface="+mn-lt"/>
          <a:ea typeface="+mn-ea"/>
          <a:cs typeface="+mn-cs"/>
        </a:defRPr>
      </a:lvl4pPr>
      <a:lvl5pPr marL="5554065" indent="-617118" algn="l" defTabSz="1234235" rtl="0" eaLnBrk="1" latinLnBrk="0" hangingPunct="1">
        <a:spcBef>
          <a:spcPct val="20000"/>
        </a:spcBef>
        <a:buFont typeface="Arial"/>
        <a:buChar char="»"/>
        <a:defRPr sz="5400" kern="1200">
          <a:solidFill>
            <a:schemeClr val="tx1"/>
          </a:solidFill>
          <a:latin typeface="+mn-lt"/>
          <a:ea typeface="+mn-ea"/>
          <a:cs typeface="+mn-cs"/>
        </a:defRPr>
      </a:lvl5pPr>
      <a:lvl6pPr marL="6788304" indent="-617118" algn="l" defTabSz="1234235" rtl="0" eaLnBrk="1" latinLnBrk="0" hangingPunct="1">
        <a:spcBef>
          <a:spcPct val="20000"/>
        </a:spcBef>
        <a:buFont typeface="Arial"/>
        <a:buChar char="•"/>
        <a:defRPr sz="5400" kern="1200">
          <a:solidFill>
            <a:schemeClr val="tx1"/>
          </a:solidFill>
          <a:latin typeface="+mn-lt"/>
          <a:ea typeface="+mn-ea"/>
          <a:cs typeface="+mn-cs"/>
        </a:defRPr>
      </a:lvl6pPr>
      <a:lvl7pPr marL="8022539" indent="-617118" algn="l" defTabSz="1234235" rtl="0" eaLnBrk="1" latinLnBrk="0" hangingPunct="1">
        <a:spcBef>
          <a:spcPct val="20000"/>
        </a:spcBef>
        <a:buFont typeface="Arial"/>
        <a:buChar char="•"/>
        <a:defRPr sz="5400" kern="1200">
          <a:solidFill>
            <a:schemeClr val="tx1"/>
          </a:solidFill>
          <a:latin typeface="+mn-lt"/>
          <a:ea typeface="+mn-ea"/>
          <a:cs typeface="+mn-cs"/>
        </a:defRPr>
      </a:lvl7pPr>
      <a:lvl8pPr marL="9256777" indent="-617118" algn="l" defTabSz="1234235" rtl="0" eaLnBrk="1" latinLnBrk="0" hangingPunct="1">
        <a:spcBef>
          <a:spcPct val="20000"/>
        </a:spcBef>
        <a:buFont typeface="Arial"/>
        <a:buChar char="•"/>
        <a:defRPr sz="5400" kern="1200">
          <a:solidFill>
            <a:schemeClr val="tx1"/>
          </a:solidFill>
          <a:latin typeface="+mn-lt"/>
          <a:ea typeface="+mn-ea"/>
          <a:cs typeface="+mn-cs"/>
        </a:defRPr>
      </a:lvl8pPr>
      <a:lvl9pPr marL="10491014" indent="-617118" algn="l" defTabSz="1234235" rtl="0" eaLnBrk="1" latinLnBrk="0" hangingPunct="1">
        <a:spcBef>
          <a:spcPct val="20000"/>
        </a:spcBef>
        <a:buFont typeface="Arial"/>
        <a:buChar char="•"/>
        <a:defRPr sz="5400" kern="1200">
          <a:solidFill>
            <a:schemeClr val="tx1"/>
          </a:solidFill>
          <a:latin typeface="+mn-lt"/>
          <a:ea typeface="+mn-ea"/>
          <a:cs typeface="+mn-cs"/>
        </a:defRPr>
      </a:lvl9pPr>
    </p:bodyStyle>
    <p:otherStyle>
      <a:defPPr>
        <a:defRPr lang="fr-FR"/>
      </a:defPPr>
      <a:lvl1pPr marL="0" algn="l" defTabSz="1234235" rtl="0" eaLnBrk="1" latinLnBrk="0" hangingPunct="1">
        <a:defRPr sz="4900" kern="1200">
          <a:solidFill>
            <a:schemeClr val="tx1"/>
          </a:solidFill>
          <a:latin typeface="+mn-lt"/>
          <a:ea typeface="+mn-ea"/>
          <a:cs typeface="+mn-cs"/>
        </a:defRPr>
      </a:lvl1pPr>
      <a:lvl2pPr marL="1234235" algn="l" defTabSz="1234235" rtl="0" eaLnBrk="1" latinLnBrk="0" hangingPunct="1">
        <a:defRPr sz="4900" kern="1200">
          <a:solidFill>
            <a:schemeClr val="tx1"/>
          </a:solidFill>
          <a:latin typeface="+mn-lt"/>
          <a:ea typeface="+mn-ea"/>
          <a:cs typeface="+mn-cs"/>
        </a:defRPr>
      </a:lvl2pPr>
      <a:lvl3pPr marL="2468475" algn="l" defTabSz="1234235" rtl="0" eaLnBrk="1" latinLnBrk="0" hangingPunct="1">
        <a:defRPr sz="4900" kern="1200">
          <a:solidFill>
            <a:schemeClr val="tx1"/>
          </a:solidFill>
          <a:latin typeface="+mn-lt"/>
          <a:ea typeface="+mn-ea"/>
          <a:cs typeface="+mn-cs"/>
        </a:defRPr>
      </a:lvl3pPr>
      <a:lvl4pPr marL="3702711" algn="l" defTabSz="1234235" rtl="0" eaLnBrk="1" latinLnBrk="0" hangingPunct="1">
        <a:defRPr sz="4900" kern="1200">
          <a:solidFill>
            <a:schemeClr val="tx1"/>
          </a:solidFill>
          <a:latin typeface="+mn-lt"/>
          <a:ea typeface="+mn-ea"/>
          <a:cs typeface="+mn-cs"/>
        </a:defRPr>
      </a:lvl4pPr>
      <a:lvl5pPr marL="4936948" algn="l" defTabSz="1234235" rtl="0" eaLnBrk="1" latinLnBrk="0" hangingPunct="1">
        <a:defRPr sz="4900" kern="1200">
          <a:solidFill>
            <a:schemeClr val="tx1"/>
          </a:solidFill>
          <a:latin typeface="+mn-lt"/>
          <a:ea typeface="+mn-ea"/>
          <a:cs typeface="+mn-cs"/>
        </a:defRPr>
      </a:lvl5pPr>
      <a:lvl6pPr marL="6171184" algn="l" defTabSz="1234235" rtl="0" eaLnBrk="1" latinLnBrk="0" hangingPunct="1">
        <a:defRPr sz="4900" kern="1200">
          <a:solidFill>
            <a:schemeClr val="tx1"/>
          </a:solidFill>
          <a:latin typeface="+mn-lt"/>
          <a:ea typeface="+mn-ea"/>
          <a:cs typeface="+mn-cs"/>
        </a:defRPr>
      </a:lvl6pPr>
      <a:lvl7pPr marL="7405422" algn="l" defTabSz="1234235" rtl="0" eaLnBrk="1" latinLnBrk="0" hangingPunct="1">
        <a:defRPr sz="4900" kern="1200">
          <a:solidFill>
            <a:schemeClr val="tx1"/>
          </a:solidFill>
          <a:latin typeface="+mn-lt"/>
          <a:ea typeface="+mn-ea"/>
          <a:cs typeface="+mn-cs"/>
        </a:defRPr>
      </a:lvl7pPr>
      <a:lvl8pPr marL="8639659" algn="l" defTabSz="1234235" rtl="0" eaLnBrk="1" latinLnBrk="0" hangingPunct="1">
        <a:defRPr sz="4900" kern="1200">
          <a:solidFill>
            <a:schemeClr val="tx1"/>
          </a:solidFill>
          <a:latin typeface="+mn-lt"/>
          <a:ea typeface="+mn-ea"/>
          <a:cs typeface="+mn-cs"/>
        </a:defRPr>
      </a:lvl8pPr>
      <a:lvl9pPr marL="9873896" algn="l" defTabSz="1234235"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microsoft.com/office/2007/relationships/hdphoto" Target="../media/hdphoto1.wdp"/><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900987" y="450288"/>
            <a:ext cx="16201867" cy="1344683"/>
          </a:xfrm>
          <a:prstGeom prst="rect">
            <a:avLst/>
          </a:prstGeom>
        </p:spPr>
        <p:txBody>
          <a:bodyPr vert="horz" lIns="246847" tIns="123423" rIns="246847" bIns="123423" rtlCol="0" anchor="ctr">
            <a:normAutofit fontScale="92500" lnSpcReduction="20000"/>
          </a:bodyPr>
          <a:lstStyle>
            <a:lvl1pPr algn="ctr" defTabSz="1028791" rtl="0" eaLnBrk="1" latinLnBrk="0" hangingPunct="1">
              <a:spcBef>
                <a:spcPct val="0"/>
              </a:spcBef>
              <a:buNone/>
              <a:defRPr sz="9900" kern="1200">
                <a:solidFill>
                  <a:schemeClr val="tx1"/>
                </a:solidFill>
                <a:latin typeface="+mj-lt"/>
                <a:ea typeface="+mj-ea"/>
                <a:cs typeface="+mj-cs"/>
              </a:defRPr>
            </a:lvl1pPr>
          </a:lstStyle>
          <a:p>
            <a:r>
              <a:rPr lang="fr-FR" sz="9600" b="1" dirty="0">
                <a:latin typeface="Calibri" charset="0"/>
                <a:cs typeface="Helvetica" charset="0"/>
              </a:rPr>
              <a:t>Système Auditif</a:t>
            </a:r>
          </a:p>
        </p:txBody>
      </p:sp>
      <p:pic>
        <p:nvPicPr>
          <p:cNvPr id="7" name="Image 6" descr="Cochlée-fréquen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90" y="13796161"/>
            <a:ext cx="15840838" cy="11405403"/>
          </a:xfrm>
          <a:prstGeom prst="rect">
            <a:avLst/>
          </a:prstGeom>
        </p:spPr>
      </p:pic>
      <p:pic>
        <p:nvPicPr>
          <p:cNvPr id="8" name="Image 7" descr="Oreille.png"/>
          <p:cNvPicPr>
            <a:picLocks noChangeAspect="1"/>
          </p:cNvPicPr>
          <p:nvPr/>
        </p:nvPicPr>
        <p:blipFill rotWithShape="1">
          <a:blip r:embed="rId3">
            <a:extLst>
              <a:ext uri="{28A0092B-C50C-407E-A947-70E740481C1C}">
                <a14:useLocalDpi xmlns:a14="http://schemas.microsoft.com/office/drawing/2010/main" val="0"/>
              </a:ext>
            </a:extLst>
          </a:blip>
          <a:srcRect l="25439" t="2784" b="-2784"/>
          <a:stretch/>
        </p:blipFill>
        <p:spPr>
          <a:xfrm>
            <a:off x="4579734" y="2030113"/>
            <a:ext cx="13424104" cy="10366411"/>
          </a:xfrm>
          <a:prstGeom prst="rect">
            <a:avLst/>
          </a:prstGeom>
        </p:spPr>
      </p:pic>
      <p:sp>
        <p:nvSpPr>
          <p:cNvPr id="9" name="ZoneTexte 8"/>
          <p:cNvSpPr txBox="1"/>
          <p:nvPr/>
        </p:nvSpPr>
        <p:spPr>
          <a:xfrm>
            <a:off x="900988" y="2886226"/>
            <a:ext cx="3851931" cy="8402302"/>
          </a:xfrm>
          <a:prstGeom prst="rect">
            <a:avLst/>
          </a:prstGeom>
          <a:noFill/>
        </p:spPr>
        <p:txBody>
          <a:bodyPr wrap="square" lIns="91432" tIns="45716" rIns="91432" bIns="45716" rtlCol="0">
            <a:spAutoFit/>
          </a:bodyPr>
          <a:lstStyle/>
          <a:p>
            <a:r>
              <a:rPr lang="fr-FR" sz="3600" dirty="0"/>
              <a:t>Les vibrations sonores sont transformées en impulsions nerveuses par la cochlée. </a:t>
            </a:r>
          </a:p>
          <a:p>
            <a:r>
              <a:rPr lang="fr-FR" sz="3600" dirty="0"/>
              <a:t>L'intérieur de la cochlée est garni de cils </a:t>
            </a:r>
            <a:r>
              <a:rPr lang="fr-FR" sz="3600" dirty="0" err="1"/>
              <a:t>vibratils</a:t>
            </a:r>
            <a:r>
              <a:rPr lang="fr-FR" sz="3600" dirty="0"/>
              <a:t>  répartis en 24 zones sensibles chacune à une bande de fréquence différente. </a:t>
            </a:r>
          </a:p>
        </p:txBody>
      </p:sp>
      <p:sp>
        <p:nvSpPr>
          <p:cNvPr id="10" name="ZoneTexte 9"/>
          <p:cNvSpPr txBox="1"/>
          <p:nvPr/>
        </p:nvSpPr>
        <p:spPr>
          <a:xfrm>
            <a:off x="862501" y="11346253"/>
            <a:ext cx="13931628" cy="2862322"/>
          </a:xfrm>
          <a:prstGeom prst="rect">
            <a:avLst/>
          </a:prstGeom>
          <a:noFill/>
        </p:spPr>
        <p:txBody>
          <a:bodyPr wrap="square" lIns="91432" tIns="45716" rIns="91432" bIns="45716" rtlCol="0">
            <a:spAutoFit/>
          </a:bodyPr>
          <a:lstStyle/>
          <a:p>
            <a:r>
              <a:rPr lang="fr-FR" sz="3600" dirty="0"/>
              <a:t>À l'intérieur d'une de ces zones, l'excitation d'un groupe de cils sensible à une fréquence donnée gène la vibration des autres cils de la même zone : c'est le phénomène de masquage de sons faibles par les sons forts de la même bande (</a:t>
            </a:r>
            <a:r>
              <a:rPr lang="fr-FR" sz="3600"/>
              <a:t>dite bande </a:t>
            </a:r>
            <a:r>
              <a:rPr lang="fr-FR" sz="3600" dirty="0"/>
              <a:t>de </a:t>
            </a:r>
            <a:r>
              <a:rPr lang="fr-FR" sz="3600" dirty="0" err="1"/>
              <a:t>Bark</a:t>
            </a:r>
            <a:r>
              <a:rPr lang="fr-FR" sz="3600" dirty="0"/>
              <a:t>)</a:t>
            </a:r>
          </a:p>
          <a:p>
            <a:endParaRPr lang="fr-FR" sz="3600" dirty="0"/>
          </a:p>
        </p:txBody>
      </p:sp>
    </p:spTree>
    <p:extLst>
      <p:ext uri="{BB962C8B-B14F-4D97-AF65-F5344CB8AC3E}">
        <p14:creationId xmlns:p14="http://schemas.microsoft.com/office/powerpoint/2010/main" val="1844320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00987" y="450288"/>
            <a:ext cx="16201867" cy="1344683"/>
          </a:xfrm>
          <a:prstGeom prst="rect">
            <a:avLst/>
          </a:prstGeom>
        </p:spPr>
        <p:txBody>
          <a:bodyPr vert="horz" lIns="246847" tIns="123423" rIns="246847" bIns="123423" rtlCol="0" anchor="ctr">
            <a:normAutofit fontScale="92500" lnSpcReduction="20000"/>
          </a:bodyPr>
          <a:lstStyle>
            <a:lvl1pPr algn="ctr" defTabSz="1028791" rtl="0" eaLnBrk="1" latinLnBrk="0" hangingPunct="1">
              <a:spcBef>
                <a:spcPct val="0"/>
              </a:spcBef>
              <a:buNone/>
              <a:defRPr sz="9900" kern="1200">
                <a:solidFill>
                  <a:schemeClr val="tx1"/>
                </a:solidFill>
                <a:latin typeface="+mj-lt"/>
                <a:ea typeface="+mj-ea"/>
                <a:cs typeface="+mj-cs"/>
              </a:defRPr>
            </a:lvl1pPr>
          </a:lstStyle>
          <a:p>
            <a:r>
              <a:rPr lang="fr-FR" sz="9600" b="1" dirty="0">
                <a:latin typeface="Calibri" charset="0"/>
                <a:cs typeface="Helvetica" charset="0"/>
              </a:rPr>
              <a:t>Compression du son</a:t>
            </a:r>
          </a:p>
        </p:txBody>
      </p:sp>
      <p:pic>
        <p:nvPicPr>
          <p:cNvPr id="5" name="Image 4" descr="LettreO+seu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98" y="4604208"/>
            <a:ext cx="11219611" cy="5888108"/>
          </a:xfrm>
          <a:prstGeom prst="rect">
            <a:avLst/>
          </a:prstGeom>
        </p:spPr>
      </p:pic>
      <p:sp>
        <p:nvSpPr>
          <p:cNvPr id="6" name="ZoneTexte 5"/>
          <p:cNvSpPr txBox="1"/>
          <p:nvPr/>
        </p:nvSpPr>
        <p:spPr>
          <a:xfrm rot="2091601">
            <a:off x="655385" y="7827599"/>
            <a:ext cx="2937973" cy="1077217"/>
          </a:xfrm>
          <a:prstGeom prst="rect">
            <a:avLst/>
          </a:prstGeom>
          <a:noFill/>
        </p:spPr>
        <p:txBody>
          <a:bodyPr wrap="square" lIns="91432" tIns="45716" rIns="91432" bIns="45716" rtlCol="0">
            <a:spAutoFit/>
          </a:bodyPr>
          <a:lstStyle/>
          <a:p>
            <a:r>
              <a:rPr lang="fr-FR" sz="3200" b="1" dirty="0"/>
              <a:t>Information non transmise</a:t>
            </a:r>
          </a:p>
        </p:txBody>
      </p:sp>
      <p:sp>
        <p:nvSpPr>
          <p:cNvPr id="7" name="ZoneTexte 6"/>
          <p:cNvSpPr txBox="1"/>
          <p:nvPr/>
        </p:nvSpPr>
        <p:spPr>
          <a:xfrm>
            <a:off x="9041329" y="8767487"/>
            <a:ext cx="2659260" cy="1077210"/>
          </a:xfrm>
          <a:prstGeom prst="rect">
            <a:avLst/>
          </a:prstGeom>
          <a:noFill/>
        </p:spPr>
        <p:txBody>
          <a:bodyPr wrap="square" lIns="91432" tIns="45716" rIns="91432" bIns="45716" rtlCol="0">
            <a:spAutoFit/>
          </a:bodyPr>
          <a:lstStyle/>
          <a:p>
            <a:r>
              <a:rPr lang="fr-FR" sz="3200" b="1" dirty="0"/>
              <a:t>Information non transmise</a:t>
            </a:r>
          </a:p>
        </p:txBody>
      </p:sp>
      <p:pic>
        <p:nvPicPr>
          <p:cNvPr id="8" name="Image 7" descr="Bit7.png"/>
          <p:cNvPicPr>
            <a:picLocks noChangeAspect="1"/>
          </p:cNvPicPr>
          <p:nvPr/>
        </p:nvPicPr>
        <p:blipFill rotWithShape="1">
          <a:blip r:embed="rId3">
            <a:extLst>
              <a:ext uri="{28A0092B-C50C-407E-A947-70E740481C1C}">
                <a14:useLocalDpi xmlns:a14="http://schemas.microsoft.com/office/drawing/2010/main" val="0"/>
              </a:ext>
            </a:extLst>
          </a:blip>
          <a:srcRect l="6490" t="2468" r="5005" b="83849"/>
          <a:stretch/>
        </p:blipFill>
        <p:spPr>
          <a:xfrm>
            <a:off x="4647581" y="10363037"/>
            <a:ext cx="10611585" cy="1134556"/>
          </a:xfrm>
          <a:prstGeom prst="rect">
            <a:avLst/>
          </a:prstGeom>
        </p:spPr>
      </p:pic>
      <p:pic>
        <p:nvPicPr>
          <p:cNvPr id="9" name="Image 8" descr="FlècheBle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724692" y="7965983"/>
            <a:ext cx="776379" cy="3531610"/>
          </a:xfrm>
          <a:prstGeom prst="rect">
            <a:avLst/>
          </a:prstGeom>
        </p:spPr>
      </p:pic>
      <p:sp>
        <p:nvSpPr>
          <p:cNvPr id="10" name="ZoneTexte 9"/>
          <p:cNvSpPr txBox="1"/>
          <p:nvPr/>
        </p:nvSpPr>
        <p:spPr>
          <a:xfrm>
            <a:off x="611139" y="11333246"/>
            <a:ext cx="16818840" cy="2062095"/>
          </a:xfrm>
          <a:prstGeom prst="rect">
            <a:avLst/>
          </a:prstGeom>
          <a:noFill/>
        </p:spPr>
        <p:txBody>
          <a:bodyPr wrap="square" lIns="91432" tIns="45716" rIns="91432" bIns="45716" rtlCol="0">
            <a:spAutoFit/>
          </a:bodyPr>
          <a:lstStyle/>
          <a:p>
            <a:r>
              <a:rPr lang="fr-FR" sz="3200" b="1" dirty="0">
                <a:solidFill>
                  <a:srgbClr val="3366FF"/>
                </a:solidFill>
              </a:rPr>
              <a:t>Ce son est d'amplitude supérieure au seuil qui est élevé. Si on la code avec une faible précision, l'erreur commise formera un bruit dont l'amplitude est inférieure au seuil. Ce bruit sera inaudible. On peut donc omettre les éléments binaires de poids faible jusqu'à une valeur totale inférieure au niveau du seuil.</a:t>
            </a:r>
          </a:p>
        </p:txBody>
      </p:sp>
      <p:pic>
        <p:nvPicPr>
          <p:cNvPr id="12" name="Image 11" descr="BitsNuls.png"/>
          <p:cNvPicPr>
            <a:picLocks noChangeAspect="1"/>
          </p:cNvPicPr>
          <p:nvPr/>
        </p:nvPicPr>
        <p:blipFill rotWithShape="1">
          <a:blip r:embed="rId5">
            <a:extLst>
              <a:ext uri="{28A0092B-C50C-407E-A947-70E740481C1C}">
                <a14:useLocalDpi xmlns:a14="http://schemas.microsoft.com/office/drawing/2010/main" val="0"/>
              </a:ext>
            </a:extLst>
          </a:blip>
          <a:srcRect l="6113" t="2635" r="5004" b="83306"/>
          <a:stretch/>
        </p:blipFill>
        <p:spPr>
          <a:xfrm>
            <a:off x="6264704" y="3760999"/>
            <a:ext cx="10746359" cy="955239"/>
          </a:xfrm>
          <a:prstGeom prst="rect">
            <a:avLst/>
          </a:prstGeom>
        </p:spPr>
      </p:pic>
      <p:sp>
        <p:nvSpPr>
          <p:cNvPr id="13" name="ZoneTexte 12"/>
          <p:cNvSpPr txBox="1"/>
          <p:nvPr/>
        </p:nvSpPr>
        <p:spPr>
          <a:xfrm>
            <a:off x="611139" y="2133645"/>
            <a:ext cx="12108205" cy="1077210"/>
          </a:xfrm>
          <a:prstGeom prst="rect">
            <a:avLst/>
          </a:prstGeom>
          <a:noFill/>
        </p:spPr>
        <p:txBody>
          <a:bodyPr wrap="square" lIns="91432" tIns="45716" rIns="91432" bIns="45716" rtlCol="0">
            <a:spAutoFit/>
          </a:bodyPr>
          <a:lstStyle/>
          <a:p>
            <a:r>
              <a:rPr lang="fr-FR" sz="3200" b="1" dirty="0"/>
              <a:t>On ne transmet pas l'information dont l'amplitude est </a:t>
            </a:r>
            <a:r>
              <a:rPr lang="fr-FR" sz="3200" b="1" dirty="0" smtClean="0"/>
              <a:t>inférieure </a:t>
            </a:r>
            <a:r>
              <a:rPr lang="fr-FR" sz="3200" b="1" dirty="0"/>
              <a:t>au seuil de </a:t>
            </a:r>
            <a:r>
              <a:rPr lang="fr-FR" sz="3200" b="1" dirty="0" smtClean="0"/>
              <a:t>sensibilité </a:t>
            </a:r>
            <a:r>
              <a:rPr lang="fr-FR" sz="3200" b="1" dirty="0"/>
              <a:t>de l'oreille en tenant compte du masquage</a:t>
            </a:r>
          </a:p>
        </p:txBody>
      </p:sp>
      <p:pic>
        <p:nvPicPr>
          <p:cNvPr id="14" name="Image 13" descr="FlècheBleue.png"/>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rot="10800000">
            <a:off x="900986" y="3066164"/>
            <a:ext cx="776378" cy="2385483"/>
          </a:xfrm>
          <a:prstGeom prst="rect">
            <a:avLst/>
          </a:prstGeom>
        </p:spPr>
      </p:pic>
      <p:pic>
        <p:nvPicPr>
          <p:cNvPr id="15" name="Image 14" descr="FlècheBleue.png"/>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3600493">
            <a:off x="9778146" y="5840348"/>
            <a:ext cx="776378" cy="4555638"/>
          </a:xfrm>
          <a:prstGeom prst="rect">
            <a:avLst/>
          </a:prstGeom>
        </p:spPr>
      </p:pic>
      <p:pic>
        <p:nvPicPr>
          <p:cNvPr id="16" name="Image 15" descr="19-Mu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97" y="15610103"/>
            <a:ext cx="18003838" cy="7862575"/>
          </a:xfrm>
          <a:prstGeom prst="rect">
            <a:avLst/>
          </a:prstGeom>
        </p:spPr>
      </p:pic>
      <p:sp>
        <p:nvSpPr>
          <p:cNvPr id="18" name="ZoneTexte 17"/>
          <p:cNvSpPr txBox="1"/>
          <p:nvPr/>
        </p:nvSpPr>
        <p:spPr>
          <a:xfrm>
            <a:off x="1083701" y="13325552"/>
            <a:ext cx="15445675" cy="1569660"/>
          </a:xfrm>
          <a:prstGeom prst="rect">
            <a:avLst/>
          </a:prstGeom>
          <a:noFill/>
        </p:spPr>
        <p:txBody>
          <a:bodyPr wrap="square" lIns="91432" tIns="45716" rIns="91432" bIns="45716" rtlCol="0">
            <a:spAutoFit/>
          </a:bodyPr>
          <a:lstStyle/>
          <a:p>
            <a:r>
              <a:rPr lang="fr-FR" sz="3200" b="1" dirty="0"/>
              <a:t>Ce codage à échelle variable nécessite d'harmoniser les niveaux de quantification entre les sous-bandes et de transmettre le facteur d'échelle choisi pour chaque sous-bandes (quels bits et combien</a:t>
            </a:r>
            <a:r>
              <a:rPr lang="fr-FR" sz="2400" b="1" dirty="0"/>
              <a:t>) </a:t>
            </a:r>
            <a:r>
              <a:rPr lang="fr-FR" sz="2400" dirty="0"/>
              <a:t> </a:t>
            </a:r>
          </a:p>
        </p:txBody>
      </p:sp>
      <p:pic>
        <p:nvPicPr>
          <p:cNvPr id="19" name="Image 18" descr="Capture d’écran 2020-11-12 à 16.41.06.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94836" y="16154738"/>
            <a:ext cx="1185522" cy="2235248"/>
          </a:xfrm>
          <a:prstGeom prst="rect">
            <a:avLst/>
          </a:prstGeom>
        </p:spPr>
      </p:pic>
      <p:sp>
        <p:nvSpPr>
          <p:cNvPr id="20" name="ZoneTexte 19"/>
          <p:cNvSpPr txBox="1"/>
          <p:nvPr/>
        </p:nvSpPr>
        <p:spPr>
          <a:xfrm>
            <a:off x="3637604" y="23808681"/>
            <a:ext cx="9832674" cy="846386"/>
          </a:xfrm>
          <a:prstGeom prst="rect">
            <a:avLst/>
          </a:prstGeom>
          <a:noFill/>
        </p:spPr>
        <p:txBody>
          <a:bodyPr wrap="square" lIns="91432" tIns="45716" rIns="91432" bIns="45716" rtlCol="0">
            <a:spAutoFit/>
          </a:bodyPr>
          <a:lstStyle/>
          <a:p>
            <a:r>
              <a:rPr lang="fr-FR" dirty="0" smtClean="0"/>
              <a:t>Et voici le schéma du codeur.</a:t>
            </a:r>
            <a:endParaRPr lang="fr-FR" dirty="0"/>
          </a:p>
        </p:txBody>
      </p:sp>
      <p:sp>
        <p:nvSpPr>
          <p:cNvPr id="2" name="ZoneTexte 1"/>
          <p:cNvSpPr txBox="1"/>
          <p:nvPr/>
        </p:nvSpPr>
        <p:spPr>
          <a:xfrm>
            <a:off x="12199795" y="4604207"/>
            <a:ext cx="5230184" cy="5016749"/>
          </a:xfrm>
          <a:prstGeom prst="rect">
            <a:avLst/>
          </a:prstGeom>
          <a:noFill/>
        </p:spPr>
        <p:txBody>
          <a:bodyPr wrap="square" lIns="91432" tIns="45716" rIns="91432" bIns="45716" rtlCol="0">
            <a:spAutoFit/>
          </a:bodyPr>
          <a:lstStyle/>
          <a:p>
            <a:r>
              <a:rPr lang="fr-FR" sz="3200" b="1" dirty="0">
                <a:solidFill>
                  <a:srgbClr val="FF6600"/>
                </a:solidFill>
              </a:rPr>
              <a:t>Ce son est d'amplitude supérieure au seuil mais celui-ci est bas. L'amplitude du son est faible et les éléments binaires de poids fort seront nuls. On peut donc ne pas les transmettre. La précision sera cependant maximale, le codage ne créera donc aucun bruit.</a:t>
            </a:r>
          </a:p>
        </p:txBody>
      </p:sp>
    </p:spTree>
    <p:extLst>
      <p:ext uri="{BB962C8B-B14F-4D97-AF65-F5344CB8AC3E}">
        <p14:creationId xmlns:p14="http://schemas.microsoft.com/office/powerpoint/2010/main" val="18039857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 27" descr="S02.png"/>
          <p:cNvPicPr>
            <a:picLocks noChangeAspect="1"/>
          </p:cNvPicPr>
          <p:nvPr/>
        </p:nvPicPr>
        <p:blipFill>
          <a:blip r:embed="rId2">
            <a:extLst>
              <a:ext uri="{28A0092B-C50C-407E-A947-70E740481C1C}">
                <a14:useLocalDpi xmlns:a14="http://schemas.microsoft.com/office/drawing/2010/main" val="0"/>
              </a:ext>
            </a:extLst>
          </a:blip>
          <a:srcRect b="11847"/>
          <a:stretch>
            <a:fillRect/>
          </a:stretch>
        </p:blipFill>
        <p:spPr bwMode="auto">
          <a:xfrm>
            <a:off x="811682" y="5386184"/>
            <a:ext cx="11018222" cy="465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re 1"/>
          <p:cNvSpPr>
            <a:spLocks noGrp="1"/>
          </p:cNvSpPr>
          <p:nvPr>
            <p:ph type="title"/>
          </p:nvPr>
        </p:nvSpPr>
        <p:spPr>
          <a:xfrm>
            <a:off x="900986" y="1009100"/>
            <a:ext cx="16201867" cy="1770090"/>
          </a:xfrm>
        </p:spPr>
        <p:txBody>
          <a:bodyPr/>
          <a:lstStyle/>
          <a:p>
            <a:pPr eaLnBrk="1" hangingPunct="1"/>
            <a:r>
              <a:rPr lang="fr-FR" sz="9600" b="1" dirty="0">
                <a:latin typeface="Calibri" charset="0"/>
                <a:cs typeface="Helvetica" charset="0"/>
              </a:rPr>
              <a:t>Compression du son</a:t>
            </a:r>
          </a:p>
        </p:txBody>
      </p:sp>
      <p:sp>
        <p:nvSpPr>
          <p:cNvPr id="15363" name="ZoneTexte 6"/>
          <p:cNvSpPr txBox="1">
            <a:spLocks noChangeArrowheads="1"/>
          </p:cNvSpPr>
          <p:nvPr/>
        </p:nvSpPr>
        <p:spPr bwMode="auto">
          <a:xfrm>
            <a:off x="11772351" y="6147174"/>
            <a:ext cx="5499189" cy="15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5656" tIns="117829" rIns="235656" bIns="117829">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2900" dirty="0">
                <a:latin typeface="Helvetica" charset="0"/>
                <a:cs typeface="Helvetica" charset="0"/>
              </a:rPr>
              <a:t>seuil de sensibilité de l</a:t>
            </a:r>
            <a:r>
              <a:rPr lang="en-US" altLang="ja-JP" sz="2900" dirty="0">
                <a:latin typeface="Helvetica" charset="0"/>
                <a:cs typeface="Helvetica" charset="0"/>
              </a:rPr>
              <a:t>′</a:t>
            </a:r>
            <a:r>
              <a:rPr lang="fr-FR" altLang="ja-JP" sz="2900" dirty="0">
                <a:latin typeface="Helvetica" charset="0"/>
                <a:cs typeface="Helvetica" charset="0"/>
              </a:rPr>
              <a:t>oreille en présence d</a:t>
            </a:r>
            <a:r>
              <a:rPr lang="en-US" altLang="ja-JP" sz="2900" dirty="0">
                <a:latin typeface="Helvetica" charset="0"/>
                <a:cs typeface="Helvetica" charset="0"/>
              </a:rPr>
              <a:t>′</a:t>
            </a:r>
            <a:r>
              <a:rPr lang="fr-FR" altLang="ja-JP" sz="2900" dirty="0">
                <a:latin typeface="Helvetica" charset="0"/>
                <a:cs typeface="Helvetica" charset="0"/>
              </a:rPr>
              <a:t>un son intense  à la fréquence 220 Hz (la 2)</a:t>
            </a:r>
            <a:endParaRPr lang="fr-FR" sz="2900" dirty="0">
              <a:latin typeface="Helvetica" charset="0"/>
              <a:cs typeface="Helvetica" charset="0"/>
            </a:endParaRPr>
          </a:p>
        </p:txBody>
      </p:sp>
      <p:sp>
        <p:nvSpPr>
          <p:cNvPr id="15364" name="ZoneTexte 9"/>
          <p:cNvSpPr txBox="1">
            <a:spLocks noChangeArrowheads="1"/>
          </p:cNvSpPr>
          <p:nvPr/>
        </p:nvSpPr>
        <p:spPr bwMode="auto">
          <a:xfrm>
            <a:off x="1665039" y="3121728"/>
            <a:ext cx="6066769" cy="143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20638" indent="-20638"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4300" dirty="0"/>
              <a:t>On tire parti des propriétés de l</a:t>
            </a:r>
            <a:r>
              <a:rPr lang="en-US" altLang="ja-JP" sz="4300" dirty="0"/>
              <a:t>′</a:t>
            </a:r>
            <a:r>
              <a:rPr lang="fr-FR" altLang="ja-JP" sz="4300" dirty="0"/>
              <a:t>audition</a:t>
            </a:r>
            <a:endParaRPr lang="fr-FR" sz="4300" dirty="0"/>
          </a:p>
        </p:txBody>
      </p:sp>
      <p:sp>
        <p:nvSpPr>
          <p:cNvPr id="15367" name="ZoneTexte 9"/>
          <p:cNvSpPr txBox="1">
            <a:spLocks noChangeArrowheads="1"/>
          </p:cNvSpPr>
          <p:nvPr/>
        </p:nvSpPr>
        <p:spPr bwMode="auto">
          <a:xfrm>
            <a:off x="1204623" y="14918592"/>
            <a:ext cx="11442916" cy="209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20638" indent="-20638"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4300"/>
              <a:t>Codage de chaque bande avec juste la précision nécessaire pour que le bruit de quantification soit en-dessous du seuil de perception</a:t>
            </a:r>
          </a:p>
        </p:txBody>
      </p:sp>
      <p:cxnSp>
        <p:nvCxnSpPr>
          <p:cNvPr id="21" name="Connecteur droit avec flèche 20"/>
          <p:cNvCxnSpPr>
            <a:cxnSpLocks noChangeShapeType="1"/>
          </p:cNvCxnSpPr>
          <p:nvPr/>
        </p:nvCxnSpPr>
        <p:spPr bwMode="auto">
          <a:xfrm flipH="1">
            <a:off x="4832381" y="6674870"/>
            <a:ext cx="6939971" cy="996138"/>
          </a:xfrm>
          <a:prstGeom prst="straightConnector1">
            <a:avLst/>
          </a:prstGeom>
          <a:noFill/>
          <a:ln w="25400">
            <a:solidFill>
              <a:schemeClr val="tx1"/>
            </a:solidFill>
            <a:round/>
            <a:headEnd/>
            <a:tailEnd type="arrow"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5369" name="Image 18" descr="installation-configuration-d-ordinateur-portabl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6169" y="2586628"/>
            <a:ext cx="3742861" cy="279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Image 21" descr="PW-2014-02-20-Commissariat-cochlear.jpg"/>
          <p:cNvPicPr>
            <a:picLocks noChangeAspect="1"/>
          </p:cNvPicPr>
          <p:nvPr/>
        </p:nvPicPr>
        <p:blipFill>
          <a:blip r:embed="rId4">
            <a:extLst>
              <a:ext uri="{28A0092B-C50C-407E-A947-70E740481C1C}">
                <a14:useLocalDpi xmlns:a14="http://schemas.microsoft.com/office/drawing/2010/main" val="0"/>
              </a:ext>
            </a:extLst>
          </a:blip>
          <a:srcRect l="34570" t="5562" r="25999" b="8423"/>
          <a:stretch>
            <a:fillRect/>
          </a:stretch>
        </p:blipFill>
        <p:spPr bwMode="auto">
          <a:xfrm>
            <a:off x="13042463" y="2888431"/>
            <a:ext cx="1383232" cy="187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cteur droit 23"/>
          <p:cNvCxnSpPr>
            <a:cxnSpLocks noChangeShapeType="1"/>
          </p:cNvCxnSpPr>
          <p:nvPr/>
        </p:nvCxnSpPr>
        <p:spPr bwMode="auto">
          <a:xfrm>
            <a:off x="10926933" y="3821617"/>
            <a:ext cx="1784111" cy="0"/>
          </a:xfrm>
          <a:prstGeom prst="line">
            <a:avLst/>
          </a:prstGeom>
          <a:noFill/>
          <a:ln w="889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372" name="ZoneTexte 36"/>
          <p:cNvSpPr txBox="1">
            <a:spLocks noChangeArrowheads="1"/>
          </p:cNvSpPr>
          <p:nvPr/>
        </p:nvSpPr>
        <p:spPr bwMode="auto">
          <a:xfrm>
            <a:off x="4832380" y="10042853"/>
            <a:ext cx="592044" cy="4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1900"/>
              <a:t>500</a:t>
            </a:r>
          </a:p>
        </p:txBody>
      </p:sp>
      <p:sp>
        <p:nvSpPr>
          <p:cNvPr id="15373" name="ZoneTexte 37"/>
          <p:cNvSpPr txBox="1">
            <a:spLocks noChangeArrowheads="1"/>
          </p:cNvSpPr>
          <p:nvPr/>
        </p:nvSpPr>
        <p:spPr bwMode="auto">
          <a:xfrm>
            <a:off x="3701187" y="10042853"/>
            <a:ext cx="592044" cy="4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1900"/>
              <a:t>200</a:t>
            </a:r>
          </a:p>
        </p:txBody>
      </p:sp>
      <p:sp>
        <p:nvSpPr>
          <p:cNvPr id="15374" name="ZoneTexte 38"/>
          <p:cNvSpPr txBox="1">
            <a:spLocks noChangeArrowheads="1"/>
          </p:cNvSpPr>
          <p:nvPr/>
        </p:nvSpPr>
        <p:spPr bwMode="auto">
          <a:xfrm>
            <a:off x="8295420" y="10042853"/>
            <a:ext cx="715538" cy="4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1900"/>
              <a:t>5000</a:t>
            </a:r>
          </a:p>
        </p:txBody>
      </p:sp>
      <p:sp>
        <p:nvSpPr>
          <p:cNvPr id="15375" name="ZoneTexte 39"/>
          <p:cNvSpPr txBox="1">
            <a:spLocks noChangeArrowheads="1"/>
          </p:cNvSpPr>
          <p:nvPr/>
        </p:nvSpPr>
        <p:spPr bwMode="auto">
          <a:xfrm>
            <a:off x="10335537" y="10042853"/>
            <a:ext cx="1269238" cy="4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1900"/>
              <a:t>Fréquence</a:t>
            </a:r>
          </a:p>
        </p:txBody>
      </p:sp>
      <p:sp>
        <p:nvSpPr>
          <p:cNvPr id="15376" name="ZoneTexte 40"/>
          <p:cNvSpPr txBox="1">
            <a:spLocks noChangeArrowheads="1"/>
          </p:cNvSpPr>
          <p:nvPr/>
        </p:nvSpPr>
        <p:spPr bwMode="auto">
          <a:xfrm>
            <a:off x="5461482" y="10042853"/>
            <a:ext cx="715538" cy="4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1900"/>
              <a:t>1000</a:t>
            </a:r>
          </a:p>
        </p:txBody>
      </p:sp>
      <p:pic>
        <p:nvPicPr>
          <p:cNvPr id="15378" name="Image 42" descr="S04.png"/>
          <p:cNvPicPr>
            <a:picLocks noChangeAspect="1"/>
          </p:cNvPicPr>
          <p:nvPr/>
        </p:nvPicPr>
        <p:blipFill>
          <a:blip r:embed="rId5">
            <a:extLst>
              <a:ext uri="{28A0092B-C50C-407E-A947-70E740481C1C}">
                <a14:useLocalDpi xmlns:a14="http://schemas.microsoft.com/office/drawing/2010/main" val="0"/>
              </a:ext>
            </a:extLst>
          </a:blip>
          <a:srcRect l="-2" r="824"/>
          <a:stretch>
            <a:fillRect/>
          </a:stretch>
        </p:blipFill>
        <p:spPr bwMode="auto">
          <a:xfrm>
            <a:off x="949263" y="13600258"/>
            <a:ext cx="12903545" cy="682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ZoneTexte 6"/>
          <p:cNvSpPr txBox="1">
            <a:spLocks noChangeArrowheads="1"/>
          </p:cNvSpPr>
          <p:nvPr/>
        </p:nvSpPr>
        <p:spPr bwMode="auto">
          <a:xfrm>
            <a:off x="7985577" y="14160921"/>
            <a:ext cx="8426906" cy="113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35656" tIns="117829" rIns="235656" bIns="117829">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2900" dirty="0">
                <a:latin typeface="Helvetica" charset="0"/>
                <a:cs typeface="Helvetica" charset="0"/>
              </a:rPr>
              <a:t>L</a:t>
            </a:r>
            <a:r>
              <a:rPr lang="en-US" altLang="ja-JP" sz="2900" dirty="0">
                <a:latin typeface="Helvetica" charset="0"/>
                <a:cs typeface="Helvetica" charset="0"/>
              </a:rPr>
              <a:t>′</a:t>
            </a:r>
            <a:r>
              <a:rPr lang="fr-FR" altLang="ja-JP" sz="2900" dirty="0">
                <a:latin typeface="Helvetica" charset="0"/>
                <a:cs typeface="Helvetica" charset="0"/>
              </a:rPr>
              <a:t>information pertinente pour l</a:t>
            </a:r>
            <a:r>
              <a:rPr lang="en-US" altLang="ja-JP" sz="2900" dirty="0">
                <a:latin typeface="Helvetica" charset="0"/>
                <a:cs typeface="Helvetica" charset="0"/>
              </a:rPr>
              <a:t>′</a:t>
            </a:r>
            <a:r>
              <a:rPr lang="fr-FR" altLang="ja-JP" sz="2900" dirty="0">
                <a:latin typeface="Helvetica" charset="0"/>
                <a:cs typeface="Helvetica" charset="0"/>
              </a:rPr>
              <a:t>auditeur est ce qui est au-dessus de la </a:t>
            </a:r>
            <a:r>
              <a:rPr lang="fr-FR" altLang="ja-JP" sz="2900" dirty="0" smtClean="0">
                <a:latin typeface="Helvetica" charset="0"/>
                <a:cs typeface="Helvetica" charset="0"/>
              </a:rPr>
              <a:t>courbe de masquage</a:t>
            </a:r>
            <a:endParaRPr lang="fr-FR" sz="2900" dirty="0">
              <a:latin typeface="Helvetica" charset="0"/>
              <a:cs typeface="Helvetica" charset="0"/>
            </a:endParaRPr>
          </a:p>
        </p:txBody>
      </p:sp>
      <p:sp>
        <p:nvSpPr>
          <p:cNvPr id="15380" name="ZoneTexte 27"/>
          <p:cNvSpPr txBox="1">
            <a:spLocks noChangeArrowheads="1"/>
          </p:cNvSpPr>
          <p:nvPr/>
        </p:nvSpPr>
        <p:spPr bwMode="auto">
          <a:xfrm>
            <a:off x="986428" y="11943977"/>
            <a:ext cx="14617983" cy="1588109"/>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109710" tIns="54855" rIns="109710" bIns="54855">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algn="ctr" eaLnBrk="1" hangingPunct="1"/>
            <a:r>
              <a:rPr lang="fr-FR" sz="4800" dirty="0"/>
              <a:t>Mise en œuvre d</a:t>
            </a:r>
            <a:r>
              <a:rPr lang="en-US" altLang="ja-JP" sz="4800" dirty="0"/>
              <a:t>′</a:t>
            </a:r>
            <a:r>
              <a:rPr lang="fr-FR" altLang="ja-JP" sz="4800" dirty="0"/>
              <a:t>un modèle de masquage de l</a:t>
            </a:r>
            <a:r>
              <a:rPr lang="en-US" altLang="ja-JP" sz="4800" dirty="0"/>
              <a:t>′</a:t>
            </a:r>
            <a:r>
              <a:rPr lang="fr-FR" altLang="ja-JP" sz="4800" dirty="0"/>
              <a:t>oreille bande par </a:t>
            </a:r>
            <a:r>
              <a:rPr lang="fr-FR" altLang="ja-JP" sz="4800" dirty="0" smtClean="0"/>
              <a:t>bande : codage en sous-bande</a:t>
            </a:r>
            <a:endParaRPr lang="fr-FR" sz="4800" dirty="0"/>
          </a:p>
        </p:txBody>
      </p:sp>
      <p:cxnSp>
        <p:nvCxnSpPr>
          <p:cNvPr id="22" name="Connecteur droit avec flèche 21"/>
          <p:cNvCxnSpPr>
            <a:cxnSpLocks noChangeShapeType="1"/>
          </p:cNvCxnSpPr>
          <p:nvPr/>
        </p:nvCxnSpPr>
        <p:spPr bwMode="auto">
          <a:xfrm flipH="1">
            <a:off x="6408733" y="8312331"/>
            <a:ext cx="5790297" cy="1204330"/>
          </a:xfrm>
          <a:prstGeom prst="straightConnector1">
            <a:avLst/>
          </a:prstGeom>
          <a:noFill/>
          <a:ln w="25400">
            <a:solidFill>
              <a:schemeClr val="tx1"/>
            </a:solidFill>
            <a:round/>
            <a:headEnd/>
            <a:tailEnd type="arrow" w="lg" len="lg"/>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 name="ZoneTexte 6"/>
          <p:cNvSpPr txBox="1">
            <a:spLocks noChangeArrowheads="1"/>
          </p:cNvSpPr>
          <p:nvPr/>
        </p:nvSpPr>
        <p:spPr bwMode="auto">
          <a:xfrm>
            <a:off x="12059449" y="7928009"/>
            <a:ext cx="5499189" cy="113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5656" tIns="117829" rIns="235656" bIns="117829">
            <a:spAutoFit/>
          </a:bodyPr>
          <a:lstStyle>
            <a:lvl1pPr eaLnBrk="0" hangingPunct="0">
              <a:defRPr sz="3900">
                <a:solidFill>
                  <a:schemeClr val="tx1"/>
                </a:solidFill>
                <a:latin typeface="Calibri" charset="0"/>
                <a:ea typeface="ＭＳ Ｐゴシック" charset="0"/>
                <a:cs typeface="ＭＳ Ｐゴシック" charset="0"/>
              </a:defRPr>
            </a:lvl1pPr>
            <a:lvl2pPr marL="742950" indent="-285750" eaLnBrk="0" hangingPunct="0">
              <a:defRPr sz="3900">
                <a:solidFill>
                  <a:schemeClr val="tx1"/>
                </a:solidFill>
                <a:latin typeface="Calibri" charset="0"/>
                <a:ea typeface="ＭＳ Ｐゴシック" charset="0"/>
              </a:defRPr>
            </a:lvl2pPr>
            <a:lvl3pPr marL="1143000" indent="-228600" eaLnBrk="0" hangingPunct="0">
              <a:defRPr sz="3900">
                <a:solidFill>
                  <a:schemeClr val="tx1"/>
                </a:solidFill>
                <a:latin typeface="Calibri" charset="0"/>
                <a:ea typeface="ＭＳ Ｐゴシック" charset="0"/>
              </a:defRPr>
            </a:lvl3pPr>
            <a:lvl4pPr marL="1600200" indent="-228600" eaLnBrk="0" hangingPunct="0">
              <a:defRPr sz="3900">
                <a:solidFill>
                  <a:schemeClr val="tx1"/>
                </a:solidFill>
                <a:latin typeface="Calibri" charset="0"/>
                <a:ea typeface="ＭＳ Ｐゴシック" charset="0"/>
              </a:defRPr>
            </a:lvl4pPr>
            <a:lvl5pPr marL="2057400" indent="-228600" eaLnBrk="0" hangingPunct="0">
              <a:defRPr sz="3900">
                <a:solidFill>
                  <a:schemeClr val="tx1"/>
                </a:solidFill>
                <a:latin typeface="Calibri" charset="0"/>
                <a:ea typeface="ＭＳ Ｐゴシック" charset="0"/>
              </a:defRPr>
            </a:lvl5pPr>
            <a:lvl6pPr marL="2514600" indent="-228600" defTabSz="981075" eaLnBrk="0" fontAlgn="base" hangingPunct="0">
              <a:spcBef>
                <a:spcPct val="0"/>
              </a:spcBef>
              <a:spcAft>
                <a:spcPct val="0"/>
              </a:spcAft>
              <a:defRPr sz="3900">
                <a:solidFill>
                  <a:schemeClr val="tx1"/>
                </a:solidFill>
                <a:latin typeface="Calibri" charset="0"/>
                <a:ea typeface="ＭＳ Ｐゴシック" charset="0"/>
              </a:defRPr>
            </a:lvl6pPr>
            <a:lvl7pPr marL="2971800" indent="-228600" defTabSz="981075" eaLnBrk="0" fontAlgn="base" hangingPunct="0">
              <a:spcBef>
                <a:spcPct val="0"/>
              </a:spcBef>
              <a:spcAft>
                <a:spcPct val="0"/>
              </a:spcAft>
              <a:defRPr sz="3900">
                <a:solidFill>
                  <a:schemeClr val="tx1"/>
                </a:solidFill>
                <a:latin typeface="Calibri" charset="0"/>
                <a:ea typeface="ＭＳ Ｐゴシック" charset="0"/>
              </a:defRPr>
            </a:lvl7pPr>
            <a:lvl8pPr marL="3429000" indent="-228600" defTabSz="981075" eaLnBrk="0" fontAlgn="base" hangingPunct="0">
              <a:spcBef>
                <a:spcPct val="0"/>
              </a:spcBef>
              <a:spcAft>
                <a:spcPct val="0"/>
              </a:spcAft>
              <a:defRPr sz="3900">
                <a:solidFill>
                  <a:schemeClr val="tx1"/>
                </a:solidFill>
                <a:latin typeface="Calibri" charset="0"/>
                <a:ea typeface="ＭＳ Ｐゴシック" charset="0"/>
              </a:defRPr>
            </a:lvl8pPr>
            <a:lvl9pPr marL="3886200" indent="-228600" defTabSz="981075" eaLnBrk="0" fontAlgn="base" hangingPunct="0">
              <a:spcBef>
                <a:spcPct val="0"/>
              </a:spcBef>
              <a:spcAft>
                <a:spcPct val="0"/>
              </a:spcAft>
              <a:defRPr sz="3900">
                <a:solidFill>
                  <a:schemeClr val="tx1"/>
                </a:solidFill>
                <a:latin typeface="Calibri" charset="0"/>
                <a:ea typeface="ＭＳ Ｐゴシック" charset="0"/>
              </a:defRPr>
            </a:lvl9pPr>
          </a:lstStyle>
          <a:p>
            <a:pPr eaLnBrk="1" hangingPunct="1"/>
            <a:r>
              <a:rPr lang="fr-FR" sz="2900" dirty="0">
                <a:latin typeface="Helvetica" charset="0"/>
                <a:cs typeface="Helvetica" charset="0"/>
              </a:rPr>
              <a:t>seuil de sensibilité de l</a:t>
            </a:r>
            <a:r>
              <a:rPr lang="en-US" altLang="ja-JP" sz="2900" dirty="0">
                <a:latin typeface="Helvetica" charset="0"/>
                <a:cs typeface="Helvetica" charset="0"/>
              </a:rPr>
              <a:t>′</a:t>
            </a:r>
            <a:r>
              <a:rPr lang="fr-FR" altLang="ja-JP" sz="2900" dirty="0">
                <a:latin typeface="Helvetica" charset="0"/>
                <a:cs typeface="Helvetica" charset="0"/>
              </a:rPr>
              <a:t>oreille </a:t>
            </a:r>
            <a:r>
              <a:rPr lang="x-none" altLang="ja-JP" sz="2900" dirty="0" smtClean="0">
                <a:latin typeface="Helvetica" charset="0"/>
                <a:cs typeface="Helvetica" charset="0"/>
              </a:rPr>
              <a:t>au repos</a:t>
            </a:r>
            <a:endParaRPr lang="fr-FR" sz="2900" dirty="0">
              <a:latin typeface="Helvetica" charset="0"/>
              <a:cs typeface="Helvetica" charset="0"/>
            </a:endParaRPr>
          </a:p>
        </p:txBody>
      </p:sp>
      <p:sp>
        <p:nvSpPr>
          <p:cNvPr id="2" name="ZoneTexte 1"/>
          <p:cNvSpPr txBox="1"/>
          <p:nvPr/>
        </p:nvSpPr>
        <p:spPr>
          <a:xfrm>
            <a:off x="1239185" y="10474487"/>
            <a:ext cx="14112469" cy="1446550"/>
          </a:xfrm>
          <a:prstGeom prst="rect">
            <a:avLst/>
          </a:prstGeom>
          <a:noFill/>
        </p:spPr>
        <p:txBody>
          <a:bodyPr wrap="square" rtlCol="0">
            <a:spAutoFit/>
          </a:bodyPr>
          <a:lstStyle/>
          <a:p>
            <a:r>
              <a:rPr lang="fr-FR" sz="4400" dirty="0" smtClean="0"/>
              <a:t>Sons complexes ➨ masquage principalement dans une bande de </a:t>
            </a:r>
            <a:r>
              <a:rPr lang="fr-FR" sz="4400" dirty="0" err="1" smtClean="0"/>
              <a:t>Bark</a:t>
            </a:r>
            <a:endParaRPr lang="fr-FR" sz="4400" dirty="0"/>
          </a:p>
        </p:txBody>
      </p:sp>
      <p:sp>
        <p:nvSpPr>
          <p:cNvPr id="3" name="ZoneTexte 2"/>
          <p:cNvSpPr txBox="1"/>
          <p:nvPr/>
        </p:nvSpPr>
        <p:spPr>
          <a:xfrm>
            <a:off x="1112998" y="20548183"/>
            <a:ext cx="15791780" cy="1677382"/>
          </a:xfrm>
          <a:prstGeom prst="rect">
            <a:avLst/>
          </a:prstGeom>
          <a:noFill/>
        </p:spPr>
        <p:txBody>
          <a:bodyPr wrap="square" rtlCol="0">
            <a:spAutoFit/>
          </a:bodyPr>
          <a:lstStyle/>
          <a:p>
            <a:r>
              <a:rPr lang="fr-FR" dirty="0" smtClean="0"/>
              <a:t>Spectre variable dans le temps </a:t>
            </a:r>
          </a:p>
          <a:p>
            <a:r>
              <a:rPr lang="fr-FR" sz="5400" dirty="0" smtClean="0"/>
              <a:t>➨ analyse effectuée par tranches de temps </a:t>
            </a:r>
            <a:endParaRPr lang="fr-FR" dirty="0"/>
          </a:p>
        </p:txBody>
      </p:sp>
      <p:pic>
        <p:nvPicPr>
          <p:cNvPr id="23" name="Image 41" descr="S03.png"/>
          <p:cNvPicPr>
            <a:picLocks noChangeAspect="1"/>
          </p:cNvPicPr>
          <p:nvPr/>
        </p:nvPicPr>
        <p:blipFill rotWithShape="1">
          <a:blip r:embed="rId6">
            <a:extLst>
              <a:ext uri="{28A0092B-C50C-407E-A947-70E740481C1C}">
                <a14:useLocalDpi xmlns:a14="http://schemas.microsoft.com/office/drawing/2010/main" val="0"/>
              </a:ext>
            </a:extLst>
          </a:blip>
          <a:srcRect t="17833" b="31745"/>
          <a:stretch/>
        </p:blipFill>
        <p:spPr bwMode="auto">
          <a:xfrm>
            <a:off x="2751385" y="22129225"/>
            <a:ext cx="9017125" cy="163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42170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982</TotalTime>
  <Words>400</Words>
  <Application>Microsoft Macintosh PowerPoint</Application>
  <PresentationFormat>Personnalisé</PresentationFormat>
  <Paragraphs>27</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Compression du 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MARTI</dc:creator>
  <cp:lastModifiedBy>Bernard MARTI</cp:lastModifiedBy>
  <cp:revision>25</cp:revision>
  <cp:lastPrinted>2021-01-07T10:32:14Z</cp:lastPrinted>
  <dcterms:created xsi:type="dcterms:W3CDTF">2020-11-12T12:30:11Z</dcterms:created>
  <dcterms:modified xsi:type="dcterms:W3CDTF">2021-01-07T12:41:33Z</dcterms:modified>
</cp:coreProperties>
</file>