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007475" cy="12582525"/>
  <p:notesSz cx="6858000" cy="9144000"/>
  <p:defaultTextStyle>
    <a:defPPr>
      <a:defRPr lang="fr-FR"/>
    </a:defPPr>
    <a:lvl1pPr marL="0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82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3645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0467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7289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411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0934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7756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4578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96" y="-264"/>
      </p:cViewPr>
      <p:guideLst>
        <p:guide orient="horz" pos="3963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5561" y="3908739"/>
            <a:ext cx="7656354" cy="26970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1122" y="7130098"/>
            <a:ext cx="6305233" cy="321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859109" y="1849516"/>
            <a:ext cx="3989248" cy="3942233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6674" y="1849516"/>
            <a:ext cx="11822311" cy="3942233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528" y="8085439"/>
            <a:ext cx="7656354" cy="249902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528" y="5333012"/>
            <a:ext cx="7656354" cy="27524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68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36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50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4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09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17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45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6674" y="10779614"/>
            <a:ext cx="7904997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796" y="10779614"/>
            <a:ext cx="7906561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816506"/>
            <a:ext cx="3979866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4" y="3990292"/>
            <a:ext cx="3979866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5673" y="2816506"/>
            <a:ext cx="3981429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5673" y="3990292"/>
            <a:ext cx="3981429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6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5" y="500971"/>
            <a:ext cx="2963397" cy="21320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672" y="500972"/>
            <a:ext cx="5035429" cy="10738836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375" y="2633011"/>
            <a:ext cx="2963397" cy="8606797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5528" y="8807768"/>
            <a:ext cx="5404485" cy="10398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65528" y="1124272"/>
            <a:ext cx="5404485" cy="7549515"/>
          </a:xfrm>
        </p:spPr>
        <p:txBody>
          <a:bodyPr/>
          <a:lstStyle>
            <a:lvl1pPr marL="0" indent="0">
              <a:buNone/>
              <a:defRPr sz="4300"/>
            </a:lvl1pPr>
            <a:lvl2pPr marL="616822" indent="0">
              <a:buNone/>
              <a:defRPr sz="3800"/>
            </a:lvl2pPr>
            <a:lvl3pPr marL="1233645" indent="0">
              <a:buNone/>
              <a:defRPr sz="3200"/>
            </a:lvl3pPr>
            <a:lvl4pPr marL="1850467" indent="0">
              <a:buNone/>
              <a:defRPr sz="2700"/>
            </a:lvl4pPr>
            <a:lvl5pPr marL="2467289" indent="0">
              <a:buNone/>
              <a:defRPr sz="2700"/>
            </a:lvl5pPr>
            <a:lvl6pPr marL="3084112" indent="0">
              <a:buNone/>
              <a:defRPr sz="2700"/>
            </a:lvl6pPr>
            <a:lvl7pPr marL="3700934" indent="0">
              <a:buNone/>
              <a:defRPr sz="2700"/>
            </a:lvl7pPr>
            <a:lvl8pPr marL="4317756" indent="0">
              <a:buNone/>
              <a:defRPr sz="2700"/>
            </a:lvl8pPr>
            <a:lvl9pPr marL="4934578" indent="0">
              <a:buNone/>
              <a:defRPr sz="2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5528" y="9847575"/>
            <a:ext cx="5404485" cy="1476698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  <a:prstGeom prst="rect">
            <a:avLst/>
          </a:prstGeom>
        </p:spPr>
        <p:txBody>
          <a:bodyPr vert="horz" lIns="123364" tIns="61682" rIns="123364" bIns="6168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935923"/>
            <a:ext cx="8106727" cy="8303885"/>
          </a:xfrm>
          <a:prstGeom prst="rect">
            <a:avLst/>
          </a:prstGeom>
        </p:spPr>
        <p:txBody>
          <a:bodyPr vert="horz" lIns="123364" tIns="61682" rIns="123364" bIns="616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0374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516-AC52-064F-B641-2D2264487C8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7555" y="11662137"/>
            <a:ext cx="2852367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5357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1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68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617" indent="-462617" algn="l" defTabSz="6168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336" indent="-385514" algn="l" defTabSz="616822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2056" indent="-308411" algn="l" defTabSz="6168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878" indent="-308411" algn="l" defTabSz="61682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700" indent="-308411" algn="l" defTabSz="616822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2522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09345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6167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2990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82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5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467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89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11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0934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7756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4578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13326"/>
              </p:ext>
            </p:extLst>
          </p:nvPr>
        </p:nvGraphicFramePr>
        <p:xfrm>
          <a:off x="1126232" y="6233756"/>
          <a:ext cx="6754216" cy="1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13500100" imgH="228600" progId="Word.Document.12">
                  <p:embed/>
                </p:oleObj>
              </mc:Choice>
              <mc:Fallback>
                <p:oleObj name="Document" r:id="rId3" imgW="135001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232" y="6233756"/>
                        <a:ext cx="6754216" cy="1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2" y="1502027"/>
            <a:ext cx="2637996" cy="144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54763"/>
            <a:ext cx="911588" cy="53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9" y="1791293"/>
            <a:ext cx="2038449" cy="105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820730" y="636396"/>
            <a:ext cx="4871300" cy="415488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b="1" dirty="0">
                <a:latin typeface="Calibri Light"/>
                <a:cs typeface="Calibri Light"/>
              </a:rPr>
              <a:t>L ‘histoire de la radio</a:t>
            </a:r>
            <a:r>
              <a:rPr lang="mr-IN" b="1" dirty="0">
                <a:latin typeface="Calibri Light"/>
                <a:cs typeface="Calibri Light"/>
              </a:rPr>
              <a:t>…</a:t>
            </a:r>
            <a:r>
              <a:rPr lang="fr-FR" b="1" dirty="0">
                <a:latin typeface="Calibri Light"/>
                <a:cs typeface="Calibri Light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5321" y="3081311"/>
            <a:ext cx="3815690" cy="415488"/>
          </a:xfrm>
          <a:prstGeom prst="rect">
            <a:avLst/>
          </a:prstGeom>
        </p:spPr>
        <p:txBody>
          <a:bodyPr wrap="none" lIns="45711" tIns="22855" rIns="45711" bIns="22855">
            <a:spAutoFit/>
          </a:bodyPr>
          <a:lstStyle/>
          <a:p>
            <a:r>
              <a:rPr lang="mr-IN" b="1" dirty="0">
                <a:latin typeface="Calibri Light"/>
                <a:cs typeface="Calibri Light"/>
              </a:rPr>
              <a:t>…</a:t>
            </a:r>
            <a:r>
              <a:rPr lang="fr-FR" b="1" dirty="0">
                <a:latin typeface="Calibri Light"/>
                <a:cs typeface="Calibri Light"/>
              </a:rPr>
              <a:t>.une succession d’inventions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3101" y="4021565"/>
            <a:ext cx="3919242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1841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Samuel Morse (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USA)</a:t>
            </a:r>
          </a:p>
          <a:p>
            <a:pPr>
              <a:lnSpc>
                <a:spcPts val="3300"/>
              </a:lnSpc>
            </a:pP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invente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télégraphe filaire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2" y="4028487"/>
            <a:ext cx="1646532" cy="9711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8062" y="5217360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1886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Rudolf Hertz (ALL.) met en évidence les ondes radio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276" y="4999670"/>
            <a:ext cx="1646532" cy="13483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13258" y="6483584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1890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Edouard Branly (F) invente le premier récepteur d’ondes hertziennes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22" y="6233756"/>
            <a:ext cx="1746348" cy="13660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08061" y="7753611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1899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remière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transmission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hertzienne transmanche par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Guglielmo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Marconi (I)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8" name="Image 27" descr="Capture d’écran 2020-12-10 à 16.11.07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8" y="7339389"/>
            <a:ext cx="1715090" cy="20772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505325" y="10477500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1904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Général Ferrié ( F) installe  une station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de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radiotélégraphie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ilitaire 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à la Tour Eiffel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32" name="Image 31" descr="Capture d’écran 2020-12-10 à 17.56.38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2" y="8959611"/>
            <a:ext cx="3192758" cy="32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063" y="674599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Première transmission en AM par Reginald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Fessenden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(CAN .)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30651" y="2117880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1907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Lee de Forest (USA) invente la triode qui remplace le détecteur à galène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62063" y="3521643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1933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Edwin Armstrong (USA) invente la modulation de fréquence (FM)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5700" y="4698070"/>
            <a:ext cx="4041775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1952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Herbert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Mataré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(RFA) présente la première radio à transistor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0463" y="6516599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1964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CCIR normalise la stéréophonie en FM (procédé GE –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Zenith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)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363" y="8301465"/>
            <a:ext cx="450215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1982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Système de diffusion de données RDS est adopté par l’ UER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3663" y="9622265"/>
            <a:ext cx="450215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1991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Patrice Bourcet (TDF) brevète le procédé FM synchrone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0176" y="10961599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F0000"/>
                </a:solidFill>
                <a:latin typeface="Calibri Light"/>
                <a:ea typeface="ＭＳ 明朝"/>
                <a:cs typeface="Times Roman"/>
              </a:rPr>
              <a:t>A compléter par BM et BLF  </a:t>
            </a:r>
            <a:r>
              <a:rPr lang="fr-FR" dirty="0">
                <a:latin typeface="Calibri Light"/>
                <a:ea typeface="ＭＳ 明朝"/>
                <a:cs typeface="Times Roman"/>
              </a:rPr>
              <a:t>avec les dates-clé de la numérisation de la radio : MPEG et DAB..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27" y="101600"/>
            <a:ext cx="2530474" cy="20147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3" y="1855464"/>
            <a:ext cx="2340897" cy="1536935"/>
          </a:xfrm>
          <a:prstGeom prst="rect">
            <a:avLst/>
          </a:prstGeom>
        </p:spPr>
      </p:pic>
      <p:pic>
        <p:nvPicPr>
          <p:cNvPr id="1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03" y="3150346"/>
            <a:ext cx="234089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63" y="4840199"/>
            <a:ext cx="3397250" cy="1358900"/>
          </a:xfrm>
          <a:prstGeom prst="rect">
            <a:avLst/>
          </a:prstGeom>
        </p:spPr>
      </p:pic>
      <p:pic>
        <p:nvPicPr>
          <p:cNvPr id="18" name="Image 17" descr="Capture d’écran 2020-12-11 à 14.13.57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3" y="6389599"/>
            <a:ext cx="2770187" cy="1365020"/>
          </a:xfrm>
          <a:prstGeom prst="rect">
            <a:avLst/>
          </a:prstGeom>
        </p:spPr>
      </p:pic>
      <p:pic>
        <p:nvPicPr>
          <p:cNvPr id="19" name="Image 18" descr="Capture d’écran 2020-12-11 à 14.23.0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03" y="9555929"/>
            <a:ext cx="2377892" cy="14267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63" y="8164139"/>
            <a:ext cx="3141662" cy="14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186</Words>
  <Application>Microsoft Macintosh PowerPoint</Application>
  <PresentationFormat>Personnalisé</PresentationFormat>
  <Paragraphs>17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Document</vt:lpstr>
      <vt:lpstr>Présentation PowerPoint</vt:lpstr>
      <vt:lpstr>Présentation PowerPoint</vt:lpstr>
    </vt:vector>
  </TitlesOfParts>
  <Company>TDF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reneric</dc:creator>
  <cp:lastModifiedBy>michel reneric</cp:lastModifiedBy>
  <cp:revision>13</cp:revision>
  <dcterms:created xsi:type="dcterms:W3CDTF">2020-12-10T14:16:47Z</dcterms:created>
  <dcterms:modified xsi:type="dcterms:W3CDTF">2020-12-11T13:26:40Z</dcterms:modified>
</cp:coreProperties>
</file>