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58" r:id="rId5"/>
    <p:sldId id="262" r:id="rId6"/>
    <p:sldId id="263" r:id="rId7"/>
    <p:sldId id="259" r:id="rId8"/>
  </p:sldIdLst>
  <p:sldSz cx="9007475" cy="12582525"/>
  <p:notesSz cx="6858000" cy="9144000"/>
  <p:defaultTextStyle>
    <a:defPPr>
      <a:defRPr lang="fr-FR"/>
    </a:defPPr>
    <a:lvl1pPr marL="0" algn="l" defTabSz="6168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6822" algn="l" defTabSz="6168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33645" algn="l" defTabSz="6168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50467" algn="l" defTabSz="6168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67289" algn="l" defTabSz="6168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84112" algn="l" defTabSz="6168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700934" algn="l" defTabSz="6168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17756" algn="l" defTabSz="6168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34578" algn="l" defTabSz="6168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63">
          <p15:clr>
            <a:srgbClr val="A4A3A4"/>
          </p15:clr>
        </p15:guide>
        <p15:guide id="2" pos="28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8"/>
  </p:normalViewPr>
  <p:slideViewPr>
    <p:cSldViewPr snapToGrid="0" snapToObjects="1">
      <p:cViewPr varScale="1">
        <p:scale>
          <a:sx n="51" d="100"/>
          <a:sy n="51" d="100"/>
        </p:scale>
        <p:origin x="-3280" y="-136"/>
      </p:cViewPr>
      <p:guideLst>
        <p:guide orient="horz" pos="3963"/>
        <p:guide pos="28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75561" y="3908739"/>
            <a:ext cx="7656354" cy="2697087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51122" y="7130098"/>
            <a:ext cx="6305233" cy="321553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6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33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50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67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84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0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17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34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D516-AC52-064F-B641-2D2264487C8A}" type="datetimeFigureOut">
              <a:rPr lang="fr-FR" smtClean="0"/>
              <a:t>10/05/21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8397-7506-5443-9C48-EA79FC5807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33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D516-AC52-064F-B641-2D2264487C8A}" type="datetimeFigureOut">
              <a:rPr lang="fr-FR" smtClean="0"/>
              <a:t>10/05/21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8397-7506-5443-9C48-EA79FC5807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82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2859109" y="1849516"/>
            <a:ext cx="3989248" cy="39422331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86674" y="1849516"/>
            <a:ext cx="11822311" cy="3942233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D516-AC52-064F-B641-2D2264487C8A}" type="datetimeFigureOut">
              <a:rPr lang="fr-FR" smtClean="0"/>
              <a:t>10/05/21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8397-7506-5443-9C48-EA79FC5807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15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D516-AC52-064F-B641-2D2264487C8A}" type="datetimeFigureOut">
              <a:rPr lang="fr-FR" smtClean="0"/>
              <a:t>10/05/21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8397-7506-5443-9C48-EA79FC5807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83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1528" y="8085439"/>
            <a:ext cx="7656354" cy="2499029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1528" y="5333012"/>
            <a:ext cx="7656354" cy="2752426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682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3364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50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672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841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009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177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345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D516-AC52-064F-B641-2D2264487C8A}" type="datetimeFigureOut">
              <a:rPr lang="fr-FR" smtClean="0"/>
              <a:t>10/05/21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8397-7506-5443-9C48-EA79FC5807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071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86674" y="10779614"/>
            <a:ext cx="7904997" cy="3049223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941796" y="10779614"/>
            <a:ext cx="7906561" cy="3049223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D516-AC52-064F-B641-2D2264487C8A}" type="datetimeFigureOut">
              <a:rPr lang="fr-FR" smtClean="0"/>
              <a:t>10/05/21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8397-7506-5443-9C48-EA79FC5807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48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0374" y="503884"/>
            <a:ext cx="8106727" cy="209708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0374" y="2816506"/>
            <a:ext cx="3979866" cy="11737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6822" indent="0">
              <a:buNone/>
              <a:defRPr sz="2700" b="1"/>
            </a:lvl2pPr>
            <a:lvl3pPr marL="1233645" indent="0">
              <a:buNone/>
              <a:defRPr sz="2400" b="1"/>
            </a:lvl3pPr>
            <a:lvl4pPr marL="1850467" indent="0">
              <a:buNone/>
              <a:defRPr sz="2100" b="1"/>
            </a:lvl4pPr>
            <a:lvl5pPr marL="2467289" indent="0">
              <a:buNone/>
              <a:defRPr sz="2100" b="1"/>
            </a:lvl5pPr>
            <a:lvl6pPr marL="3084112" indent="0">
              <a:buNone/>
              <a:defRPr sz="2100" b="1"/>
            </a:lvl6pPr>
            <a:lvl7pPr marL="3700934" indent="0">
              <a:buNone/>
              <a:defRPr sz="2100" b="1"/>
            </a:lvl7pPr>
            <a:lvl8pPr marL="4317756" indent="0">
              <a:buNone/>
              <a:defRPr sz="2100" b="1"/>
            </a:lvl8pPr>
            <a:lvl9pPr marL="4934578" indent="0">
              <a:buNone/>
              <a:defRPr sz="21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0374" y="3990292"/>
            <a:ext cx="3979866" cy="724951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5673" y="2816506"/>
            <a:ext cx="3981429" cy="11737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6822" indent="0">
              <a:buNone/>
              <a:defRPr sz="2700" b="1"/>
            </a:lvl2pPr>
            <a:lvl3pPr marL="1233645" indent="0">
              <a:buNone/>
              <a:defRPr sz="2400" b="1"/>
            </a:lvl3pPr>
            <a:lvl4pPr marL="1850467" indent="0">
              <a:buNone/>
              <a:defRPr sz="2100" b="1"/>
            </a:lvl4pPr>
            <a:lvl5pPr marL="2467289" indent="0">
              <a:buNone/>
              <a:defRPr sz="2100" b="1"/>
            </a:lvl5pPr>
            <a:lvl6pPr marL="3084112" indent="0">
              <a:buNone/>
              <a:defRPr sz="2100" b="1"/>
            </a:lvl6pPr>
            <a:lvl7pPr marL="3700934" indent="0">
              <a:buNone/>
              <a:defRPr sz="2100" b="1"/>
            </a:lvl7pPr>
            <a:lvl8pPr marL="4317756" indent="0">
              <a:buNone/>
              <a:defRPr sz="2100" b="1"/>
            </a:lvl8pPr>
            <a:lvl9pPr marL="4934578" indent="0">
              <a:buNone/>
              <a:defRPr sz="21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5673" y="3990292"/>
            <a:ext cx="3981429" cy="724951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D516-AC52-064F-B641-2D2264487C8A}" type="datetimeFigureOut">
              <a:rPr lang="fr-FR" smtClean="0"/>
              <a:t>10/05/21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8397-7506-5443-9C48-EA79FC5807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D516-AC52-064F-B641-2D2264487C8A}" type="datetimeFigureOut">
              <a:rPr lang="fr-FR" smtClean="0"/>
              <a:t>10/05/21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8397-7506-5443-9C48-EA79FC5807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760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D516-AC52-064F-B641-2D2264487C8A}" type="datetimeFigureOut">
              <a:rPr lang="fr-FR" smtClean="0"/>
              <a:t>10/05/21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8397-7506-5443-9C48-EA79FC5807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10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0375" y="500971"/>
            <a:ext cx="2963397" cy="21320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21672" y="500972"/>
            <a:ext cx="5035429" cy="10738836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0375" y="2633011"/>
            <a:ext cx="2963397" cy="8606797"/>
          </a:xfrm>
        </p:spPr>
        <p:txBody>
          <a:bodyPr/>
          <a:lstStyle>
            <a:lvl1pPr marL="0" indent="0">
              <a:buNone/>
              <a:defRPr sz="1900"/>
            </a:lvl1pPr>
            <a:lvl2pPr marL="616822" indent="0">
              <a:buNone/>
              <a:defRPr sz="1600"/>
            </a:lvl2pPr>
            <a:lvl3pPr marL="1233645" indent="0">
              <a:buNone/>
              <a:defRPr sz="1300"/>
            </a:lvl3pPr>
            <a:lvl4pPr marL="1850467" indent="0">
              <a:buNone/>
              <a:defRPr sz="1200"/>
            </a:lvl4pPr>
            <a:lvl5pPr marL="2467289" indent="0">
              <a:buNone/>
              <a:defRPr sz="1200"/>
            </a:lvl5pPr>
            <a:lvl6pPr marL="3084112" indent="0">
              <a:buNone/>
              <a:defRPr sz="1200"/>
            </a:lvl6pPr>
            <a:lvl7pPr marL="3700934" indent="0">
              <a:buNone/>
              <a:defRPr sz="1200"/>
            </a:lvl7pPr>
            <a:lvl8pPr marL="4317756" indent="0">
              <a:buNone/>
              <a:defRPr sz="1200"/>
            </a:lvl8pPr>
            <a:lvl9pPr marL="4934578" indent="0">
              <a:buNone/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D516-AC52-064F-B641-2D2264487C8A}" type="datetimeFigureOut">
              <a:rPr lang="fr-FR" smtClean="0"/>
              <a:t>10/05/21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8397-7506-5443-9C48-EA79FC5807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180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5528" y="8807768"/>
            <a:ext cx="5404485" cy="1039807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65528" y="1124272"/>
            <a:ext cx="5404485" cy="7549515"/>
          </a:xfrm>
        </p:spPr>
        <p:txBody>
          <a:bodyPr/>
          <a:lstStyle>
            <a:lvl1pPr marL="0" indent="0">
              <a:buNone/>
              <a:defRPr sz="4300"/>
            </a:lvl1pPr>
            <a:lvl2pPr marL="616822" indent="0">
              <a:buNone/>
              <a:defRPr sz="3800"/>
            </a:lvl2pPr>
            <a:lvl3pPr marL="1233645" indent="0">
              <a:buNone/>
              <a:defRPr sz="3200"/>
            </a:lvl3pPr>
            <a:lvl4pPr marL="1850467" indent="0">
              <a:buNone/>
              <a:defRPr sz="2700"/>
            </a:lvl4pPr>
            <a:lvl5pPr marL="2467289" indent="0">
              <a:buNone/>
              <a:defRPr sz="2700"/>
            </a:lvl5pPr>
            <a:lvl6pPr marL="3084112" indent="0">
              <a:buNone/>
              <a:defRPr sz="2700"/>
            </a:lvl6pPr>
            <a:lvl7pPr marL="3700934" indent="0">
              <a:buNone/>
              <a:defRPr sz="2700"/>
            </a:lvl7pPr>
            <a:lvl8pPr marL="4317756" indent="0">
              <a:buNone/>
              <a:defRPr sz="2700"/>
            </a:lvl8pPr>
            <a:lvl9pPr marL="4934578" indent="0">
              <a:buNone/>
              <a:defRPr sz="27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65528" y="9847575"/>
            <a:ext cx="5404485" cy="1476698"/>
          </a:xfrm>
        </p:spPr>
        <p:txBody>
          <a:bodyPr/>
          <a:lstStyle>
            <a:lvl1pPr marL="0" indent="0">
              <a:buNone/>
              <a:defRPr sz="1900"/>
            </a:lvl1pPr>
            <a:lvl2pPr marL="616822" indent="0">
              <a:buNone/>
              <a:defRPr sz="1600"/>
            </a:lvl2pPr>
            <a:lvl3pPr marL="1233645" indent="0">
              <a:buNone/>
              <a:defRPr sz="1300"/>
            </a:lvl3pPr>
            <a:lvl4pPr marL="1850467" indent="0">
              <a:buNone/>
              <a:defRPr sz="1200"/>
            </a:lvl4pPr>
            <a:lvl5pPr marL="2467289" indent="0">
              <a:buNone/>
              <a:defRPr sz="1200"/>
            </a:lvl5pPr>
            <a:lvl6pPr marL="3084112" indent="0">
              <a:buNone/>
              <a:defRPr sz="1200"/>
            </a:lvl6pPr>
            <a:lvl7pPr marL="3700934" indent="0">
              <a:buNone/>
              <a:defRPr sz="1200"/>
            </a:lvl7pPr>
            <a:lvl8pPr marL="4317756" indent="0">
              <a:buNone/>
              <a:defRPr sz="1200"/>
            </a:lvl8pPr>
            <a:lvl9pPr marL="4934578" indent="0">
              <a:buNone/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D516-AC52-064F-B641-2D2264487C8A}" type="datetimeFigureOut">
              <a:rPr lang="fr-FR" smtClean="0"/>
              <a:t>10/05/21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8397-7506-5443-9C48-EA79FC5807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74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0374" y="503884"/>
            <a:ext cx="8106727" cy="2097088"/>
          </a:xfrm>
          <a:prstGeom prst="rect">
            <a:avLst/>
          </a:prstGeom>
        </p:spPr>
        <p:txBody>
          <a:bodyPr vert="horz" lIns="123364" tIns="61682" rIns="123364" bIns="61682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0374" y="2935923"/>
            <a:ext cx="8106727" cy="8303885"/>
          </a:xfrm>
          <a:prstGeom prst="rect">
            <a:avLst/>
          </a:prstGeom>
        </p:spPr>
        <p:txBody>
          <a:bodyPr vert="horz" lIns="123364" tIns="61682" rIns="123364" bIns="61682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0374" y="11662137"/>
            <a:ext cx="2101744" cy="669903"/>
          </a:xfrm>
          <a:prstGeom prst="rect">
            <a:avLst/>
          </a:prstGeom>
        </p:spPr>
        <p:txBody>
          <a:bodyPr vert="horz" lIns="123364" tIns="61682" rIns="123364" bIns="6168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1D516-AC52-064F-B641-2D2264487C8A}" type="datetimeFigureOut">
              <a:rPr lang="fr-FR" smtClean="0"/>
              <a:t>10/05/21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77555" y="11662137"/>
            <a:ext cx="2852367" cy="669903"/>
          </a:xfrm>
          <a:prstGeom prst="rect">
            <a:avLst/>
          </a:prstGeom>
        </p:spPr>
        <p:txBody>
          <a:bodyPr vert="horz" lIns="123364" tIns="61682" rIns="123364" bIns="6168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5357" y="11662137"/>
            <a:ext cx="2101744" cy="669903"/>
          </a:xfrm>
          <a:prstGeom prst="rect">
            <a:avLst/>
          </a:prstGeom>
        </p:spPr>
        <p:txBody>
          <a:bodyPr vert="horz" lIns="123364" tIns="61682" rIns="123364" bIns="6168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C8397-7506-5443-9C48-EA79FC5807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313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16822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2617" indent="-462617" algn="l" defTabSz="616822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02336" indent="-385514" algn="l" defTabSz="616822" rtl="0" eaLnBrk="1" latinLnBrk="0" hangingPunct="1">
        <a:spcBef>
          <a:spcPct val="20000"/>
        </a:spcBef>
        <a:buFont typeface="Arial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42056" indent="-308411" algn="l" defTabSz="61682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58878" indent="-308411" algn="l" defTabSz="616822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75700" indent="-308411" algn="l" defTabSz="616822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2522" indent="-308411" algn="l" defTabSz="61682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09345" indent="-308411" algn="l" defTabSz="61682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26167" indent="-308411" algn="l" defTabSz="61682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42990" indent="-308411" algn="l" defTabSz="61682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168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6822" algn="l" defTabSz="6168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33645" algn="l" defTabSz="6168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50467" algn="l" defTabSz="6168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289" algn="l" defTabSz="6168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84112" algn="l" defTabSz="6168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00934" algn="l" defTabSz="6168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17756" algn="l" defTabSz="6168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34578" algn="l" defTabSz="6168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jpeg"/><Relationship Id="rId12" Type="http://schemas.openxmlformats.org/officeDocument/2006/relationships/image" Target="../media/image9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package" Target="../embeddings/Document_Microsoft_Word1.docx"/><Relationship Id="rId4" Type="http://schemas.openxmlformats.org/officeDocument/2006/relationships/image" Target="../media/image1.emf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913326"/>
              </p:ext>
            </p:extLst>
          </p:nvPr>
        </p:nvGraphicFramePr>
        <p:xfrm>
          <a:off x="1126232" y="6233756"/>
          <a:ext cx="6754216" cy="114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Document" r:id="rId3" imgW="13500100" imgH="228600" progId="Word.Document.12">
                  <p:embed/>
                </p:oleObj>
              </mc:Choice>
              <mc:Fallback>
                <p:oleObj name="Document" r:id="rId3" imgW="13500100" imgH="228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6232" y="6233756"/>
                        <a:ext cx="6754216" cy="114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32" y="1502027"/>
            <a:ext cx="2637996" cy="144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154763"/>
            <a:ext cx="911588" cy="53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99" y="1791293"/>
            <a:ext cx="2038449" cy="105837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126232" y="636396"/>
            <a:ext cx="4871300" cy="538599"/>
          </a:xfrm>
          <a:prstGeom prst="rect">
            <a:avLst/>
          </a:prstGeom>
        </p:spPr>
        <p:txBody>
          <a:bodyPr wrap="square" lIns="45711" tIns="22855" rIns="45711" bIns="22855">
            <a:spAutoFit/>
          </a:bodyPr>
          <a:lstStyle/>
          <a:p>
            <a:r>
              <a:rPr lang="fr-FR" sz="3200" b="1" i="1" dirty="0">
                <a:latin typeface="Calibri Light"/>
                <a:cs typeface="Calibri Light"/>
              </a:rPr>
              <a:t>L ‘histoire de la radio</a:t>
            </a:r>
            <a:r>
              <a:rPr lang="mr-IN" sz="3200" b="1" i="1" dirty="0">
                <a:latin typeface="Calibri Light"/>
                <a:cs typeface="Calibri Light"/>
              </a:rPr>
              <a:t>…</a:t>
            </a:r>
            <a:r>
              <a:rPr lang="fr-FR" sz="3200" b="1" i="1" dirty="0">
                <a:latin typeface="Calibri Light"/>
                <a:cs typeface="Calibri Light"/>
              </a:rPr>
              <a:t>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41167" y="3133965"/>
            <a:ext cx="5839281" cy="538599"/>
          </a:xfrm>
          <a:prstGeom prst="rect">
            <a:avLst/>
          </a:prstGeom>
        </p:spPr>
        <p:txBody>
          <a:bodyPr wrap="none" lIns="45711" tIns="22855" rIns="45711" bIns="22855">
            <a:spAutoFit/>
          </a:bodyPr>
          <a:lstStyle/>
          <a:p>
            <a:r>
              <a:rPr lang="mr-IN" sz="3200" b="1" i="1" dirty="0">
                <a:latin typeface="Calibri Light"/>
                <a:cs typeface="Calibri Light"/>
              </a:rPr>
              <a:t>…</a:t>
            </a:r>
            <a:r>
              <a:rPr lang="fr-FR" sz="3200" b="1" i="1" dirty="0">
                <a:latin typeface="Calibri Light"/>
                <a:cs typeface="Calibri Light"/>
              </a:rPr>
              <a:t>.une succession d’inventions 1/2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13101" y="4021565"/>
            <a:ext cx="3919242" cy="929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fr-FR" dirty="0">
                <a:solidFill>
                  <a:srgbClr val="FB0007"/>
                </a:solidFill>
                <a:latin typeface="Calibri Light"/>
                <a:ea typeface="ＭＳ 明朝"/>
                <a:cs typeface="Times Roman"/>
              </a:rPr>
              <a:t>1841 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Samuel Morse (USA)</a:t>
            </a:r>
          </a:p>
          <a:p>
            <a:pPr>
              <a:lnSpc>
                <a:spcPts val="3300"/>
              </a:lnSpc>
            </a:pP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invente le télégraphe filaire </a:t>
            </a:r>
            <a:endParaRPr lang="fr-FR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622" y="4028487"/>
            <a:ext cx="1646532" cy="97118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08062" y="5217360"/>
            <a:ext cx="450215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rgbClr val="FB0007"/>
                </a:solidFill>
                <a:latin typeface="Calibri Light"/>
                <a:ea typeface="ＭＳ 明朝"/>
                <a:cs typeface="Times Roman"/>
              </a:rPr>
              <a:t>1886 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Rudolf Hertz (ALL.) met en évidence les ondes radio</a:t>
            </a:r>
            <a:r>
              <a:rPr lang="fr-FR" dirty="0">
                <a:effectLst/>
              </a:rPr>
              <a:t> 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2276" y="4999670"/>
            <a:ext cx="1646532" cy="134830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313258" y="6483584"/>
            <a:ext cx="50574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B0007"/>
                </a:solidFill>
                <a:latin typeface="Calibri Light"/>
                <a:ea typeface="ＭＳ 明朝"/>
                <a:cs typeface="Times Roman"/>
              </a:rPr>
              <a:t>1890 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Edouard Branly (F) invente le premier récepteur d’ondes hertziennes</a:t>
            </a:r>
            <a:r>
              <a:rPr lang="fr-FR" dirty="0">
                <a:effectLst/>
              </a:rPr>
              <a:t> </a:t>
            </a:r>
            <a:endParaRPr lang="fr-FR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3622" y="6233756"/>
            <a:ext cx="1746348" cy="136603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008061" y="7753611"/>
            <a:ext cx="50574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B0007"/>
                </a:solidFill>
                <a:latin typeface="Calibri Light"/>
                <a:ea typeface="ＭＳ 明朝"/>
                <a:cs typeface="Times Roman"/>
              </a:rPr>
              <a:t>1899 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Première transmission hertzienne transmanche par </a:t>
            </a:r>
            <a:r>
              <a:rPr lang="fr-FR" dirty="0" err="1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Guglielmo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 Marconi (I)</a:t>
            </a:r>
            <a:r>
              <a:rPr lang="fr-FR" dirty="0">
                <a:effectLst/>
              </a:rPr>
              <a:t> </a:t>
            </a:r>
            <a:endParaRPr lang="fr-FR" dirty="0"/>
          </a:p>
        </p:txBody>
      </p:sp>
      <p:pic>
        <p:nvPicPr>
          <p:cNvPr id="28" name="Image 27" descr="Capture d’écran 2020-12-10 à 16.11.07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358" y="7339389"/>
            <a:ext cx="1715090" cy="2077282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429488" y="10477500"/>
            <a:ext cx="4502150" cy="13529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300"/>
              </a:lnSpc>
            </a:pPr>
            <a:r>
              <a:rPr lang="fr-FR" dirty="0">
                <a:solidFill>
                  <a:srgbClr val="FB0007"/>
                </a:solidFill>
                <a:latin typeface="Calibri Light"/>
                <a:ea typeface="ＭＳ 明朝"/>
                <a:cs typeface="Times Roman"/>
              </a:rPr>
              <a:t>1904 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Le Général Ferrié ( F) installe  une station de radiotélégraphie</a:t>
            </a:r>
          </a:p>
          <a:p>
            <a:pPr>
              <a:lnSpc>
                <a:spcPts val="3300"/>
              </a:lnSpc>
            </a:pP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militaire  à la Tour Eiffel</a:t>
            </a:r>
            <a:endParaRPr lang="fr-FR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32" name="Image 31" descr="Capture d’écran 2020-12-10 à 17.56.38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22" y="8959611"/>
            <a:ext cx="3192758" cy="324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3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pture d’écran 2021-05-10 à 17.21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9839"/>
            <a:ext cx="9084966" cy="498816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2693" y="9289029"/>
            <a:ext cx="800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www.cobra.fr</a:t>
            </a:r>
            <a:r>
              <a:rPr lang="en-US" dirty="0"/>
              <a:t>/radio-racontenous-ton-histoire-p-43967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727020" y="1593828"/>
            <a:ext cx="4706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1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23452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21-05-10 à 17.21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39178"/>
            <a:ext cx="9007475" cy="66000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4180" y="9337360"/>
            <a:ext cx="8155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www.cobra.fr</a:t>
            </a:r>
            <a:r>
              <a:rPr lang="en-US" dirty="0"/>
              <a:t>/radio-racontenous-ton-histoire-p-43967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727020" y="1593828"/>
            <a:ext cx="4706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2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4834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5" y="3361981"/>
            <a:ext cx="8979690" cy="587761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46591" y="10534207"/>
            <a:ext cx="6512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fr.wikipedia.org</a:t>
            </a:r>
            <a:r>
              <a:rPr lang="en-US" dirty="0"/>
              <a:t>/wiki/</a:t>
            </a:r>
            <a:r>
              <a:rPr lang="en-US" dirty="0" err="1"/>
              <a:t>Manipulateur_morse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3727020" y="1593828"/>
            <a:ext cx="4706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3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06883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21" y="2296478"/>
            <a:ext cx="6779791" cy="530331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44986" y="9662582"/>
            <a:ext cx="63558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 de souvenir de la provenance de </a:t>
            </a:r>
            <a:r>
              <a:rPr lang="en-US" dirty="0" err="1" smtClean="0"/>
              <a:t>cette</a:t>
            </a:r>
            <a:r>
              <a:rPr lang="en-US" dirty="0" smtClean="0"/>
              <a:t> photo.</a:t>
            </a:r>
          </a:p>
          <a:p>
            <a:r>
              <a:rPr lang="en-US" dirty="0" smtClean="0"/>
              <a:t>Photo de </a:t>
            </a:r>
            <a:r>
              <a:rPr lang="en-US" dirty="0" err="1" smtClean="0"/>
              <a:t>meilleure</a:t>
            </a:r>
            <a:r>
              <a:rPr lang="en-US" dirty="0" smtClean="0"/>
              <a:t> </a:t>
            </a:r>
            <a:r>
              <a:rPr lang="en-US" dirty="0" err="1" smtClean="0"/>
              <a:t>définition</a:t>
            </a:r>
            <a:r>
              <a:rPr lang="en-US" dirty="0" smtClean="0"/>
              <a:t> </a:t>
            </a:r>
            <a:r>
              <a:rPr lang="en-US" dirty="0" err="1" smtClean="0"/>
              <a:t>disponible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endParaRPr lang="en-US" dirty="0" smtClean="0"/>
          </a:p>
          <a:p>
            <a:r>
              <a:rPr lang="en-US" dirty="0" smtClean="0"/>
              <a:t> sous </a:t>
            </a:r>
            <a:r>
              <a:rPr lang="en-US" dirty="0" err="1" smtClean="0"/>
              <a:t>droits</a:t>
            </a:r>
            <a:r>
              <a:rPr lang="en-US" dirty="0" smtClean="0"/>
              <a:t> </a:t>
            </a:r>
            <a:r>
              <a:rPr lang="en-US" dirty="0" err="1" smtClean="0"/>
              <a:t>getty</a:t>
            </a:r>
            <a:r>
              <a:rPr lang="en-US" dirty="0" smtClean="0"/>
              <a:t> images</a:t>
            </a:r>
          </a:p>
          <a:p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3485961" y="772010"/>
            <a:ext cx="7117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5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54908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21-05-10 à 17.38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2082800"/>
            <a:ext cx="6985000" cy="84074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44986" y="11306217"/>
            <a:ext cx="540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leradiofil.com</a:t>
            </a:r>
            <a:r>
              <a:rPr lang="en-US" dirty="0"/>
              <a:t>/Antennenew2V.htm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727020" y="1593828"/>
            <a:ext cx="4706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6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70976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1800"/>
            <a:ext cx="9007475" cy="915384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48998" y="11181700"/>
            <a:ext cx="8559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fr.wikipedia.org</a:t>
            </a:r>
            <a:r>
              <a:rPr lang="en-US" dirty="0"/>
              <a:t>/wiki/Fichier:Antenne_tour_Eiffel_1914.jpg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727020" y="824387"/>
            <a:ext cx="4706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6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456894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169</Words>
  <Application>Microsoft Macintosh PowerPoint</Application>
  <PresentationFormat>Personnalisé</PresentationFormat>
  <Paragraphs>23</Paragraphs>
  <Slides>7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9" baseType="lpstr">
      <vt:lpstr>Thème Office</vt:lpstr>
      <vt:lpstr>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TDF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 reneric</dc:creator>
  <cp:lastModifiedBy>reneric</cp:lastModifiedBy>
  <cp:revision>21</cp:revision>
  <dcterms:created xsi:type="dcterms:W3CDTF">2020-12-10T14:16:47Z</dcterms:created>
  <dcterms:modified xsi:type="dcterms:W3CDTF">2021-05-10T16:21:16Z</dcterms:modified>
</cp:coreProperties>
</file>