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 snapToObjects="1">
      <p:cViewPr varScale="1">
        <p:scale>
          <a:sx n="61" d="100"/>
          <a:sy n="61" d="100"/>
        </p:scale>
        <p:origin x="355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BB94-112B-C247-82CA-5B31B52EB56A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51AD-CB5A-3D48-8A85-FCBA8E6DD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02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F51AD-CB5A-3D48-8A85-FCBA8E6DD15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62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0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46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02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63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72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62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67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49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56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13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7675-D8D4-574B-933B-AD3DBFD5392D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42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F36BA-97D3-534C-ACFD-01B65615F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433" y="565230"/>
            <a:ext cx="1521074" cy="268783"/>
          </a:xfrm>
        </p:spPr>
        <p:txBody>
          <a:bodyPr>
            <a:noAutofit/>
          </a:bodyPr>
          <a:lstStyle/>
          <a:p>
            <a:pPr algn="l"/>
            <a:r>
              <a:rPr lang="fr-FR" sz="1400" b="1" dirty="0"/>
              <a:t>Le déploiement du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C6D8D4-5775-6F49-86AF-74ED23E96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716" y="965473"/>
            <a:ext cx="5143500" cy="379640"/>
          </a:xfrm>
        </p:spPr>
        <p:txBody>
          <a:bodyPr>
            <a:normAutofit/>
          </a:bodyPr>
          <a:lstStyle/>
          <a:p>
            <a:pPr algn="l"/>
            <a:r>
              <a:rPr lang="fr-FR" sz="1000" dirty="0"/>
              <a:t>En 1995 il manque au DAB deux ingrédients : un cadre réglementaire et une bande de fréquences. Seules des expérimentations sont possibles (à Nantes et à Lyon par exemple)</a:t>
            </a:r>
          </a:p>
          <a:p>
            <a:pPr algn="l"/>
            <a:endParaRPr lang="fr-FR" sz="1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0CD144-580A-554A-BB5D-D48BAF51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43" y="1450632"/>
            <a:ext cx="1979704" cy="143357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C27A6E-B64E-1E40-886B-6FDD405972FC}"/>
              </a:ext>
            </a:extLst>
          </p:cNvPr>
          <p:cNvSpPr txBox="1"/>
          <p:nvPr/>
        </p:nvSpPr>
        <p:spPr>
          <a:xfrm>
            <a:off x="3091929" y="1435633"/>
            <a:ext cx="3043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En 2004 une loi est votée, permettant au CSA d’attribuer des droits d’émettre en DAB+ aux stations de radio, existantes ou en création.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Les radios autorisées par le CSA, 13 au maximum par Multiplex, doivent se partager un même bloc de fréquences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Elles désignent ensemble un opérateur de multiplex qui organise la diffusion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Selon un calendrier précis, les récepteurs doivent être équipés de la puce de réception DAB+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7ABE1A-C72D-6F49-9245-689D51DECC5B}"/>
              </a:ext>
            </a:extLst>
          </p:cNvPr>
          <p:cNvSpPr txBox="1"/>
          <p:nvPr/>
        </p:nvSpPr>
        <p:spPr>
          <a:xfrm>
            <a:off x="664006" y="5564447"/>
            <a:ext cx="4716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À la différence de ce qui a été fait en télévision, il n’est pas possible de faire cohabiter diffusions analogiques et diffusions numériques dans la même bande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 En 1995, la conférence de Wiesbaden attribue la bande III, ancienne bande de la télévision en noir et blanc, à la radio numérique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Mais depuis 1984 la France a affecté cette bande à Canal+, qui ne la quittera qu’en 2010, pour passer à la TNT</a:t>
            </a:r>
            <a:endParaRPr lang="fr-FR" sz="1013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206014-CFBA-634A-A3E5-DE267593653C}"/>
              </a:ext>
            </a:extLst>
          </p:cNvPr>
          <p:cNvSpPr/>
          <p:nvPr/>
        </p:nvSpPr>
        <p:spPr>
          <a:xfrm>
            <a:off x="839981" y="7349240"/>
            <a:ext cx="4910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En 2015, après plusieurs rapports ministériels et quelques faux-départs,  le CSA arrête une politique d’utilisation de cette bande III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Compléter la couverture des radios existantes sur le grands axes en mobilité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Mettre en œuvre des diffusions locales et régionales centrées sur les métropoles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Ne pas viser à court terme l’arrêt de la FM.</a:t>
            </a:r>
          </a:p>
          <a:p>
            <a:r>
              <a:rPr lang="fr-FR" sz="1000" dirty="0"/>
              <a:t>C’est la stratégie dite « des arcs et nœuds », mise en œuvre actuellement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C878E86-0569-1446-B2E2-CAB8ED12A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14" y="8882334"/>
            <a:ext cx="2271915" cy="25647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FD7482-7109-064F-A1BD-7B10231BC026}"/>
              </a:ext>
            </a:extLst>
          </p:cNvPr>
          <p:cNvSpPr/>
          <p:nvPr/>
        </p:nvSpPr>
        <p:spPr>
          <a:xfrm>
            <a:off x="820014" y="6782493"/>
            <a:ext cx="1224643" cy="3735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13" dirty="0">
                <a:solidFill>
                  <a:schemeClr val="tx1"/>
                </a:solidFill>
              </a:rPr>
              <a:t>Radio FM 87-108 Mégahertz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8587B5-3C14-DB4E-9FC7-B410F8E7231D}"/>
              </a:ext>
            </a:extLst>
          </p:cNvPr>
          <p:cNvSpPr/>
          <p:nvPr/>
        </p:nvSpPr>
        <p:spPr>
          <a:xfrm>
            <a:off x="2044657" y="6779226"/>
            <a:ext cx="1775733" cy="3735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13" dirty="0">
                <a:solidFill>
                  <a:schemeClr val="tx1"/>
                </a:solidFill>
              </a:rPr>
              <a:t>Autres usages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5C9DB6-8DB1-D345-A213-6CA12005DA1D}"/>
              </a:ext>
            </a:extLst>
          </p:cNvPr>
          <p:cNvSpPr/>
          <p:nvPr/>
        </p:nvSpPr>
        <p:spPr>
          <a:xfrm>
            <a:off x="3825464" y="6779225"/>
            <a:ext cx="1455286" cy="3735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 dirty="0">
              <a:solidFill>
                <a:schemeClr val="tx1"/>
              </a:solidFill>
            </a:endParaRPr>
          </a:p>
          <a:p>
            <a:pPr algn="ctr"/>
            <a:r>
              <a:rPr lang="fr-FR" sz="1013" dirty="0">
                <a:solidFill>
                  <a:schemeClr val="tx1"/>
                </a:solidFill>
              </a:rPr>
              <a:t>DAB+ </a:t>
            </a:r>
          </a:p>
          <a:p>
            <a:pPr algn="ctr"/>
            <a:r>
              <a:rPr lang="fr-FR" sz="1013" dirty="0">
                <a:solidFill>
                  <a:schemeClr val="tx1"/>
                </a:solidFill>
              </a:rPr>
              <a:t>174-223 Mégahertz</a:t>
            </a:r>
          </a:p>
          <a:p>
            <a:pPr algn="ctr"/>
            <a:endParaRPr lang="fr-FR" sz="1013" dirty="0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DD7207A2-9D47-4040-A6A0-C69E77E0B221}"/>
              </a:ext>
            </a:extLst>
          </p:cNvPr>
          <p:cNvSpPr txBox="1">
            <a:spLocks/>
          </p:cNvSpPr>
          <p:nvPr/>
        </p:nvSpPr>
        <p:spPr>
          <a:xfrm>
            <a:off x="667143" y="2291387"/>
            <a:ext cx="9144000" cy="674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D434E61-38C2-0043-8B2F-7F92DFB16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21" y="3205107"/>
            <a:ext cx="4003650" cy="221536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0134E11-D3B4-AB47-81D8-237BE900E8EA}"/>
              </a:ext>
            </a:extLst>
          </p:cNvPr>
          <p:cNvSpPr txBox="1"/>
          <p:nvPr/>
        </p:nvSpPr>
        <p:spPr>
          <a:xfrm>
            <a:off x="4727241" y="3346087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Où placer le DAB+ dans </a:t>
            </a:r>
          </a:p>
          <a:p>
            <a:r>
              <a:rPr lang="fr-FR" sz="1000" b="1" dirty="0"/>
              <a:t>le spectre des fréquences 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063E06C-09A4-C841-84BD-6C66539C6DB5}"/>
              </a:ext>
            </a:extLst>
          </p:cNvPr>
          <p:cNvSpPr txBox="1"/>
          <p:nvPr/>
        </p:nvSpPr>
        <p:spPr>
          <a:xfrm>
            <a:off x="1098163" y="8523884"/>
            <a:ext cx="1461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Le calendrier du CSA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6D0A23E-EA44-6D40-B983-C81587B525CB}"/>
              </a:ext>
            </a:extLst>
          </p:cNvPr>
          <p:cNvSpPr txBox="1"/>
          <p:nvPr/>
        </p:nvSpPr>
        <p:spPr>
          <a:xfrm>
            <a:off x="3412323" y="8529622"/>
            <a:ext cx="2268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Le point d’avancement en Europe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71FBFEC-9D5D-2F40-A646-04DDE1CE0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130" y="8897481"/>
            <a:ext cx="2322250" cy="2654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1D36752-E51C-B944-AA8E-02B0F54D8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8123" y="417870"/>
            <a:ext cx="865300" cy="43265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0F161BDC-C546-9E42-9748-378E5DE191CC}"/>
              </a:ext>
            </a:extLst>
          </p:cNvPr>
          <p:cNvSpPr txBox="1"/>
          <p:nvPr/>
        </p:nvSpPr>
        <p:spPr>
          <a:xfrm>
            <a:off x="2820199" y="519027"/>
            <a:ext cx="893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+mj-lt"/>
              </a:rPr>
              <a:t>en France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7716F0C-0D24-9B4C-9A5C-2DB1FE385509}"/>
              </a:ext>
            </a:extLst>
          </p:cNvPr>
          <p:cNvSpPr txBox="1"/>
          <p:nvPr/>
        </p:nvSpPr>
        <p:spPr>
          <a:xfrm>
            <a:off x="4268946" y="6568689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Bande III</a:t>
            </a:r>
          </a:p>
        </p:txBody>
      </p:sp>
      <p:sp>
        <p:nvSpPr>
          <p:cNvPr id="31" name="Rectangle à coins arrondis 30">
            <a:extLst>
              <a:ext uri="{FF2B5EF4-FFF2-40B4-BE49-F238E27FC236}">
                <a16:creationId xmlns:a16="http://schemas.microsoft.com/office/drawing/2014/main" id="{3107B27B-F12B-C04A-92F1-9B511DDD7962}"/>
              </a:ext>
            </a:extLst>
          </p:cNvPr>
          <p:cNvSpPr/>
          <p:nvPr/>
        </p:nvSpPr>
        <p:spPr>
          <a:xfrm>
            <a:off x="3813984" y="6509718"/>
            <a:ext cx="1464734" cy="752096"/>
          </a:xfrm>
          <a:prstGeom prst="roundRect">
            <a:avLst/>
          </a:prstGeom>
          <a:solidFill>
            <a:schemeClr val="bg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A9C08F9-6869-2846-849D-1624D5EDA5F2}"/>
              </a:ext>
            </a:extLst>
          </p:cNvPr>
          <p:cNvSpPr txBox="1"/>
          <p:nvPr/>
        </p:nvSpPr>
        <p:spPr>
          <a:xfrm>
            <a:off x="979420" y="11726333"/>
            <a:ext cx="5336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Les diffusions nationales sur les grands axes de circulation doivent débuter en 2021</a:t>
            </a:r>
          </a:p>
        </p:txBody>
      </p:sp>
    </p:spTree>
    <p:extLst>
      <p:ext uri="{BB962C8B-B14F-4D97-AF65-F5344CB8AC3E}">
        <p14:creationId xmlns:p14="http://schemas.microsoft.com/office/powerpoint/2010/main" val="2931215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309</Words>
  <Application>Microsoft Macintosh PowerPoint</Application>
  <PresentationFormat>Grand écran</PresentationFormat>
  <Paragraphs>27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Le déploiement 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déploiement du DAB+ en France</dc:title>
  <dc:creator>philippe levrier</dc:creator>
  <cp:lastModifiedBy>Christiane Schwartz</cp:lastModifiedBy>
  <cp:revision>20</cp:revision>
  <dcterms:created xsi:type="dcterms:W3CDTF">2020-12-08T07:19:25Z</dcterms:created>
  <dcterms:modified xsi:type="dcterms:W3CDTF">2021-04-21T07:01:27Z</dcterms:modified>
</cp:coreProperties>
</file>