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0.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8"/>
  </p:notesMasterIdLst>
  <p:handoutMasterIdLst>
    <p:handoutMasterId r:id="rId19"/>
  </p:handoutMasterIdLst>
  <p:sldIdLst>
    <p:sldId id="256" r:id="rId3"/>
    <p:sldId id="257" r:id="rId4"/>
    <p:sldId id="258" r:id="rId5"/>
    <p:sldId id="259" r:id="rId6"/>
    <p:sldId id="260" r:id="rId7"/>
    <p:sldId id="278" r:id="rId8"/>
    <p:sldId id="279" r:id="rId9"/>
    <p:sldId id="283" r:id="rId10"/>
    <p:sldId id="280" r:id="rId11"/>
    <p:sldId id="282" r:id="rId12"/>
    <p:sldId id="284" r:id="rId13"/>
    <p:sldId id="285" r:id="rId14"/>
    <p:sldId id="286" r:id="rId15"/>
    <p:sldId id="287" r:id="rId16"/>
    <p:sldId id="288" r:id="rId17"/>
  </p:sldIdLst>
  <p:sldSz cx="9007475" cy="12582525"/>
  <p:notesSz cx="6858000" cy="9144000"/>
  <p:defaultTextStyle>
    <a:defPPr>
      <a:defRPr lang="fr-FR"/>
    </a:defPPr>
    <a:lvl1pPr marL="0" algn="l" defTabSz="616822" rtl="0" eaLnBrk="1" latinLnBrk="0" hangingPunct="1">
      <a:defRPr sz="2400" kern="1200">
        <a:solidFill>
          <a:schemeClr val="tx1"/>
        </a:solidFill>
        <a:latin typeface="+mn-lt"/>
        <a:ea typeface="+mn-ea"/>
        <a:cs typeface="+mn-cs"/>
      </a:defRPr>
    </a:lvl1pPr>
    <a:lvl2pPr marL="616822" algn="l" defTabSz="616822" rtl="0" eaLnBrk="1" latinLnBrk="0" hangingPunct="1">
      <a:defRPr sz="2400" kern="1200">
        <a:solidFill>
          <a:schemeClr val="tx1"/>
        </a:solidFill>
        <a:latin typeface="+mn-lt"/>
        <a:ea typeface="+mn-ea"/>
        <a:cs typeface="+mn-cs"/>
      </a:defRPr>
    </a:lvl2pPr>
    <a:lvl3pPr marL="1233645" algn="l" defTabSz="616822" rtl="0" eaLnBrk="1" latinLnBrk="0" hangingPunct="1">
      <a:defRPr sz="2400" kern="1200">
        <a:solidFill>
          <a:schemeClr val="tx1"/>
        </a:solidFill>
        <a:latin typeface="+mn-lt"/>
        <a:ea typeface="+mn-ea"/>
        <a:cs typeface="+mn-cs"/>
      </a:defRPr>
    </a:lvl3pPr>
    <a:lvl4pPr marL="1850467" algn="l" defTabSz="616822" rtl="0" eaLnBrk="1" latinLnBrk="0" hangingPunct="1">
      <a:defRPr sz="2400" kern="1200">
        <a:solidFill>
          <a:schemeClr val="tx1"/>
        </a:solidFill>
        <a:latin typeface="+mn-lt"/>
        <a:ea typeface="+mn-ea"/>
        <a:cs typeface="+mn-cs"/>
      </a:defRPr>
    </a:lvl4pPr>
    <a:lvl5pPr marL="2467289" algn="l" defTabSz="616822" rtl="0" eaLnBrk="1" latinLnBrk="0" hangingPunct="1">
      <a:defRPr sz="2400" kern="1200">
        <a:solidFill>
          <a:schemeClr val="tx1"/>
        </a:solidFill>
        <a:latin typeface="+mn-lt"/>
        <a:ea typeface="+mn-ea"/>
        <a:cs typeface="+mn-cs"/>
      </a:defRPr>
    </a:lvl5pPr>
    <a:lvl6pPr marL="3084112" algn="l" defTabSz="616822" rtl="0" eaLnBrk="1" latinLnBrk="0" hangingPunct="1">
      <a:defRPr sz="2400" kern="1200">
        <a:solidFill>
          <a:schemeClr val="tx1"/>
        </a:solidFill>
        <a:latin typeface="+mn-lt"/>
        <a:ea typeface="+mn-ea"/>
        <a:cs typeface="+mn-cs"/>
      </a:defRPr>
    </a:lvl6pPr>
    <a:lvl7pPr marL="3700934" algn="l" defTabSz="616822" rtl="0" eaLnBrk="1" latinLnBrk="0" hangingPunct="1">
      <a:defRPr sz="2400" kern="1200">
        <a:solidFill>
          <a:schemeClr val="tx1"/>
        </a:solidFill>
        <a:latin typeface="+mn-lt"/>
        <a:ea typeface="+mn-ea"/>
        <a:cs typeface="+mn-cs"/>
      </a:defRPr>
    </a:lvl7pPr>
    <a:lvl8pPr marL="4317756" algn="l" defTabSz="616822" rtl="0" eaLnBrk="1" latinLnBrk="0" hangingPunct="1">
      <a:defRPr sz="2400" kern="1200">
        <a:solidFill>
          <a:schemeClr val="tx1"/>
        </a:solidFill>
        <a:latin typeface="+mn-lt"/>
        <a:ea typeface="+mn-ea"/>
        <a:cs typeface="+mn-cs"/>
      </a:defRPr>
    </a:lvl8pPr>
    <a:lvl9pPr marL="4934578" algn="l" defTabSz="616822"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3">
          <p15:clr>
            <a:srgbClr val="A4A3A4"/>
          </p15:clr>
        </p15:guide>
        <p15:guide id="2" pos="283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10" autoAdjust="0"/>
    <p:restoredTop sz="94678" autoAdjust="0"/>
  </p:normalViewPr>
  <p:slideViewPr>
    <p:cSldViewPr snapToGrid="0" snapToObjects="1">
      <p:cViewPr varScale="1">
        <p:scale>
          <a:sx n="74" d="100"/>
          <a:sy n="74" d="100"/>
        </p:scale>
        <p:origin x="3138" y="60"/>
      </p:cViewPr>
      <p:guideLst>
        <p:guide orient="horz" pos="3963"/>
        <p:guide pos="283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107" d="100"/>
          <a:sy n="107" d="100"/>
        </p:scale>
        <p:origin x="3936"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UEL5461\Documents\Donn&#233;es%20pro\expo%20TV%20num&#233;rique\film%20canal\expo%20TV%20num%20-%20entrelacemen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BUEL5461\Documents\Donn&#233;es%20pro\expo%20TV%20num&#233;rique\film%20canal\expo%20TV%20num%20-%20entrelacement.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BUEL5461\Documents\Donn&#233;es%20pro\expo%20TV%20num&#233;rique\film%20canal\expo%20TV%20num%20-%20entrelacement.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BUEL5461\Documents\Donn&#233;es%20pro\expo%20TV%20num&#233;rique\film%20canal\expo%20TV%20num%20-%20entrelacement.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BUEL5461\Documents\Donn&#233;es%20pro\expo%20TV%20num&#233;rique\film%20canal\expo%20TV%20num%20-%20entrelacement.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BUEL5461\Documents\Donn&#233;es%20pro\expo%20TV%20num&#233;rique\film%20canal\expo%20TV%20num%20-%20entrelacement.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Users\BUEL5461\Documents\Donn&#233;es%20pro\expo%20TV%20num&#233;rique\film%20canal\expo%20TV%20num%20-%20entrelacement.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marker>
            <c:symbol val="none"/>
          </c:marker>
          <c:val>
            <c:numRef>
              <c:f>Feuil1!$C$5:$C$84</c:f>
              <c:numCache>
                <c:formatCode>General</c:formatCode>
                <c:ptCount val="80"/>
                <c:pt idx="0">
                  <c:v>0</c:v>
                </c:pt>
                <c:pt idx="1">
                  <c:v>0.3090169943749474</c:v>
                </c:pt>
                <c:pt idx="2">
                  <c:v>0.4539904997395468</c:v>
                </c:pt>
                <c:pt idx="3">
                  <c:v>0.58778525229247314</c:v>
                </c:pt>
                <c:pt idx="4">
                  <c:v>0.70710678118654746</c:v>
                </c:pt>
                <c:pt idx="5">
                  <c:v>0.80901699437494745</c:v>
                </c:pt>
                <c:pt idx="6">
                  <c:v>0.89100652418836779</c:v>
                </c:pt>
                <c:pt idx="7">
                  <c:v>0.95105651629515353</c:v>
                </c:pt>
                <c:pt idx="8">
                  <c:v>0.98768834059513766</c:v>
                </c:pt>
                <c:pt idx="9">
                  <c:v>1</c:v>
                </c:pt>
                <c:pt idx="10">
                  <c:v>0.98768834059513777</c:v>
                </c:pt>
                <c:pt idx="11">
                  <c:v>0.95105651629515364</c:v>
                </c:pt>
                <c:pt idx="12">
                  <c:v>0.8910065241883679</c:v>
                </c:pt>
                <c:pt idx="13">
                  <c:v>0.80901699437494745</c:v>
                </c:pt>
                <c:pt idx="14">
                  <c:v>0.70710678118654724</c:v>
                </c:pt>
                <c:pt idx="15">
                  <c:v>0.5877852522924728</c:v>
                </c:pt>
                <c:pt idx="16">
                  <c:v>0.45399049973954647</c:v>
                </c:pt>
                <c:pt idx="17">
                  <c:v>0.30901699437494667</c:v>
                </c:pt>
                <c:pt idx="18">
                  <c:v>0.15643446504023012</c:v>
                </c:pt>
                <c:pt idx="19">
                  <c:v>-7.6566357420926323E-16</c:v>
                </c:pt>
                <c:pt idx="20">
                  <c:v>-0.15643446504023162</c:v>
                </c:pt>
                <c:pt idx="21">
                  <c:v>-0.30901699437494812</c:v>
                </c:pt>
                <c:pt idx="22">
                  <c:v>-0.45399049973954786</c:v>
                </c:pt>
                <c:pt idx="23">
                  <c:v>-0.58778525229247414</c:v>
                </c:pt>
                <c:pt idx="24">
                  <c:v>-0.70710678118654835</c:v>
                </c:pt>
                <c:pt idx="25">
                  <c:v>-0.80901699437494834</c:v>
                </c:pt>
                <c:pt idx="26">
                  <c:v>-0.89100652418836856</c:v>
                </c:pt>
                <c:pt idx="27">
                  <c:v>-0.95105651629515409</c:v>
                </c:pt>
                <c:pt idx="28">
                  <c:v>-0.98768834059513799</c:v>
                </c:pt>
                <c:pt idx="29">
                  <c:v>-1</c:v>
                </c:pt>
                <c:pt idx="30">
                  <c:v>-0.98768834059513733</c:v>
                </c:pt>
                <c:pt idx="31">
                  <c:v>-0.95105651629515275</c:v>
                </c:pt>
                <c:pt idx="32">
                  <c:v>-0.89100652418836679</c:v>
                </c:pt>
                <c:pt idx="33">
                  <c:v>-0.80901699437494601</c:v>
                </c:pt>
                <c:pt idx="34">
                  <c:v>-0.7071067811865458</c:v>
                </c:pt>
                <c:pt idx="35">
                  <c:v>-0.58778525229247114</c:v>
                </c:pt>
                <c:pt idx="36">
                  <c:v>-0.45399049973954464</c:v>
                </c:pt>
                <c:pt idx="37">
                  <c:v>-0.30901699437494429</c:v>
                </c:pt>
                <c:pt idx="38">
                  <c:v>-0.15643446504022759</c:v>
                </c:pt>
                <c:pt idx="39">
                  <c:v>2.4195055681186517E-15</c:v>
                </c:pt>
                <c:pt idx="40">
                  <c:v>0.15643446504023326</c:v>
                </c:pt>
                <c:pt idx="41">
                  <c:v>0.30901699437494889</c:v>
                </c:pt>
                <c:pt idx="42">
                  <c:v>0.45399049973954736</c:v>
                </c:pt>
                <c:pt idx="43">
                  <c:v>0.58778525229247358</c:v>
                </c:pt>
                <c:pt idx="44">
                  <c:v>0.70710678118654735</c:v>
                </c:pt>
                <c:pt idx="45">
                  <c:v>0.80901699437494679</c:v>
                </c:pt>
                <c:pt idx="46">
                  <c:v>0.89100652418836734</c:v>
                </c:pt>
                <c:pt idx="47">
                  <c:v>0.95105651629515298</c:v>
                </c:pt>
                <c:pt idx="48">
                  <c:v>0.98768834059513722</c:v>
                </c:pt>
                <c:pt idx="49">
                  <c:v>1</c:v>
                </c:pt>
                <c:pt idx="50">
                  <c:v>0.98768834059513821</c:v>
                </c:pt>
                <c:pt idx="51">
                  <c:v>0.95105651629515475</c:v>
                </c:pt>
                <c:pt idx="52">
                  <c:v>0.89100652418837001</c:v>
                </c:pt>
                <c:pt idx="53">
                  <c:v>0.80901699437495078</c:v>
                </c:pt>
                <c:pt idx="54">
                  <c:v>0.70710678118655212</c:v>
                </c:pt>
                <c:pt idx="55">
                  <c:v>0.58778525229247769</c:v>
                </c:pt>
                <c:pt idx="56">
                  <c:v>0.45399049973955263</c:v>
                </c:pt>
                <c:pt idx="57">
                  <c:v>0.3090169943749545</c:v>
                </c:pt>
                <c:pt idx="58">
                  <c:v>0.15643446504023911</c:v>
                </c:pt>
                <c:pt idx="59">
                  <c:v>9.2493287334738383E-15</c:v>
                </c:pt>
                <c:pt idx="60">
                  <c:v>-0.15643446504022085</c:v>
                </c:pt>
                <c:pt idx="61">
                  <c:v>-0.30901699437493862</c:v>
                </c:pt>
                <c:pt idx="62">
                  <c:v>-0.45399049973953776</c:v>
                </c:pt>
                <c:pt idx="63">
                  <c:v>-0.58778525229246414</c:v>
                </c:pt>
                <c:pt idx="64">
                  <c:v>-0.70710678118653902</c:v>
                </c:pt>
                <c:pt idx="65">
                  <c:v>-0.8090169943749399</c:v>
                </c:pt>
                <c:pt idx="66">
                  <c:v>-0.89100652418836246</c:v>
                </c:pt>
                <c:pt idx="67">
                  <c:v>-0.95105651629514965</c:v>
                </c:pt>
                <c:pt idx="68">
                  <c:v>-0.98768834059513555</c:v>
                </c:pt>
                <c:pt idx="69">
                  <c:v>-1</c:v>
                </c:pt>
                <c:pt idx="70">
                  <c:v>-0.9876883405951401</c:v>
                </c:pt>
                <c:pt idx="71">
                  <c:v>-0.95105651629515808</c:v>
                </c:pt>
                <c:pt idx="72">
                  <c:v>-0.89100652418837489</c:v>
                </c:pt>
                <c:pt idx="73">
                  <c:v>-0.80901699437495711</c:v>
                </c:pt>
                <c:pt idx="74">
                  <c:v>-0.70710678118655979</c:v>
                </c:pt>
                <c:pt idx="75">
                  <c:v>-0.5877852522924879</c:v>
                </c:pt>
                <c:pt idx="76">
                  <c:v>-0.45399049973956385</c:v>
                </c:pt>
                <c:pt idx="77">
                  <c:v>-0.30901699437496477</c:v>
                </c:pt>
                <c:pt idx="78">
                  <c:v>-0.15643446504024977</c:v>
                </c:pt>
                <c:pt idx="79">
                  <c:v>-2.0029984615366203E-14</c:v>
                </c:pt>
              </c:numCache>
            </c:numRef>
          </c:val>
          <c:smooth val="0"/>
          <c:extLst>
            <c:ext xmlns:c16="http://schemas.microsoft.com/office/drawing/2014/chart" uri="{C3380CC4-5D6E-409C-BE32-E72D297353CC}">
              <c16:uniqueId val="{00000000-448F-7346-A495-0169D2FAB39C}"/>
            </c:ext>
          </c:extLst>
        </c:ser>
        <c:dLbls>
          <c:showLegendKey val="0"/>
          <c:showVal val="0"/>
          <c:showCatName val="0"/>
          <c:showSerName val="0"/>
          <c:showPercent val="0"/>
          <c:showBubbleSize val="0"/>
        </c:dLbls>
        <c:smooth val="0"/>
        <c:axId val="496160112"/>
        <c:axId val="496162856"/>
      </c:lineChart>
      <c:catAx>
        <c:axId val="496160112"/>
        <c:scaling>
          <c:orientation val="minMax"/>
        </c:scaling>
        <c:delete val="1"/>
        <c:axPos val="b"/>
        <c:majorTickMark val="out"/>
        <c:minorTickMark val="none"/>
        <c:tickLblPos val="nextTo"/>
        <c:crossAx val="496162856"/>
        <c:crosses val="autoZero"/>
        <c:auto val="1"/>
        <c:lblAlgn val="ctr"/>
        <c:lblOffset val="100"/>
        <c:noMultiLvlLbl val="0"/>
      </c:catAx>
      <c:valAx>
        <c:axId val="496162856"/>
        <c:scaling>
          <c:orientation val="minMax"/>
        </c:scaling>
        <c:delete val="1"/>
        <c:axPos val="l"/>
        <c:numFmt formatCode="General" sourceLinked="1"/>
        <c:majorTickMark val="out"/>
        <c:minorTickMark val="none"/>
        <c:tickLblPos val="nextTo"/>
        <c:crossAx val="49616011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marker>
            <c:symbol val="none"/>
          </c:marker>
          <c:val>
            <c:numRef>
              <c:f>Feuil1!$D$5:$D$84</c:f>
              <c:numCache>
                <c:formatCode>General</c:formatCode>
                <c:ptCount val="80"/>
                <c:pt idx="0">
                  <c:v>-1.22514845490862E-16</c:v>
                </c:pt>
                <c:pt idx="1">
                  <c:v>-0.30901699437494751</c:v>
                </c:pt>
                <c:pt idx="2">
                  <c:v>-0.45399049973954686</c:v>
                </c:pt>
                <c:pt idx="3">
                  <c:v>-0.58778525229247325</c:v>
                </c:pt>
                <c:pt idx="4">
                  <c:v>-0.70710678118654757</c:v>
                </c:pt>
                <c:pt idx="5">
                  <c:v>-0.80901699437494745</c:v>
                </c:pt>
                <c:pt idx="6">
                  <c:v>-0.8910065241883679</c:v>
                </c:pt>
                <c:pt idx="7">
                  <c:v>-0.95105651629515353</c:v>
                </c:pt>
                <c:pt idx="8">
                  <c:v>-0.98768834059513766</c:v>
                </c:pt>
                <c:pt idx="9">
                  <c:v>-1</c:v>
                </c:pt>
                <c:pt idx="10">
                  <c:v>-0.98768834059513777</c:v>
                </c:pt>
                <c:pt idx="11">
                  <c:v>-0.95105651629515353</c:v>
                </c:pt>
                <c:pt idx="12">
                  <c:v>-0.89100652418836779</c:v>
                </c:pt>
                <c:pt idx="13">
                  <c:v>-0.80901699437494723</c:v>
                </c:pt>
                <c:pt idx="14">
                  <c:v>-0.70710678118654724</c:v>
                </c:pt>
                <c:pt idx="15">
                  <c:v>-0.5877852522924728</c:v>
                </c:pt>
                <c:pt idx="16">
                  <c:v>-0.45399049973954625</c:v>
                </c:pt>
                <c:pt idx="17">
                  <c:v>-0.30901699437494667</c:v>
                </c:pt>
                <c:pt idx="18">
                  <c:v>-0.15643446504022995</c:v>
                </c:pt>
                <c:pt idx="19">
                  <c:v>6.9757369960172635E-16</c:v>
                </c:pt>
                <c:pt idx="20">
                  <c:v>0.15643446504023167</c:v>
                </c:pt>
                <c:pt idx="21">
                  <c:v>0.30901699437494834</c:v>
                </c:pt>
                <c:pt idx="22">
                  <c:v>0.45399049973954775</c:v>
                </c:pt>
                <c:pt idx="23">
                  <c:v>0.58778525229247414</c:v>
                </c:pt>
                <c:pt idx="24">
                  <c:v>0.70710678118654857</c:v>
                </c:pt>
                <c:pt idx="25">
                  <c:v>0.80901699437494834</c:v>
                </c:pt>
                <c:pt idx="26">
                  <c:v>0.89100652418836868</c:v>
                </c:pt>
                <c:pt idx="27">
                  <c:v>0.95105651629515409</c:v>
                </c:pt>
                <c:pt idx="28">
                  <c:v>0.98768834059513799</c:v>
                </c:pt>
                <c:pt idx="29">
                  <c:v>1</c:v>
                </c:pt>
                <c:pt idx="30">
                  <c:v>0.98768834059513744</c:v>
                </c:pt>
                <c:pt idx="31">
                  <c:v>0.95105651629515287</c:v>
                </c:pt>
                <c:pt idx="32">
                  <c:v>0.89100652418836668</c:v>
                </c:pt>
                <c:pt idx="33">
                  <c:v>0.8090169943749459</c:v>
                </c:pt>
                <c:pt idx="34">
                  <c:v>0.70710678118654569</c:v>
                </c:pt>
                <c:pt idx="35">
                  <c:v>0.58778525229247069</c:v>
                </c:pt>
                <c:pt idx="36">
                  <c:v>0.45399049973954414</c:v>
                </c:pt>
                <c:pt idx="37">
                  <c:v>0.30901699437494456</c:v>
                </c:pt>
                <c:pt idx="38">
                  <c:v>0.15643446504022748</c:v>
                </c:pt>
                <c:pt idx="39">
                  <c:v>-2.5420204136095137E-15</c:v>
                </c:pt>
                <c:pt idx="40">
                  <c:v>-0.15643446504023292</c:v>
                </c:pt>
                <c:pt idx="41">
                  <c:v>-0.30901699437494901</c:v>
                </c:pt>
                <c:pt idx="42">
                  <c:v>-0.45399049973954786</c:v>
                </c:pt>
                <c:pt idx="43">
                  <c:v>-0.58778525229247336</c:v>
                </c:pt>
                <c:pt idx="44">
                  <c:v>-0.70710678118654746</c:v>
                </c:pt>
                <c:pt idx="45">
                  <c:v>-0.80901699437494679</c:v>
                </c:pt>
                <c:pt idx="46">
                  <c:v>-0.89100652418836734</c:v>
                </c:pt>
                <c:pt idx="47">
                  <c:v>-0.95105651629515298</c:v>
                </c:pt>
                <c:pt idx="48">
                  <c:v>-0.98768834059513733</c:v>
                </c:pt>
                <c:pt idx="49">
                  <c:v>-1</c:v>
                </c:pt>
                <c:pt idx="50">
                  <c:v>-0.98768834059513833</c:v>
                </c:pt>
                <c:pt idx="51">
                  <c:v>-0.95105651629515475</c:v>
                </c:pt>
                <c:pt idx="52">
                  <c:v>-0.89100652418837001</c:v>
                </c:pt>
                <c:pt idx="53">
                  <c:v>-0.80901699437495067</c:v>
                </c:pt>
                <c:pt idx="54">
                  <c:v>-0.70710678118655146</c:v>
                </c:pt>
                <c:pt idx="55">
                  <c:v>-0.58778525229247836</c:v>
                </c:pt>
                <c:pt idx="56">
                  <c:v>-0.4539904997395533</c:v>
                </c:pt>
                <c:pt idx="57">
                  <c:v>-0.30901699437495439</c:v>
                </c:pt>
                <c:pt idx="58">
                  <c:v>-0.156434465040239</c:v>
                </c:pt>
                <c:pt idx="59">
                  <c:v>-8.2386354682828511E-15</c:v>
                </c:pt>
                <c:pt idx="60">
                  <c:v>0.15643446504022185</c:v>
                </c:pt>
                <c:pt idx="61">
                  <c:v>0.3090169943749379</c:v>
                </c:pt>
                <c:pt idx="62">
                  <c:v>0.45399049973953787</c:v>
                </c:pt>
                <c:pt idx="63">
                  <c:v>0.58778525229246426</c:v>
                </c:pt>
                <c:pt idx="64">
                  <c:v>0.70710678118653914</c:v>
                </c:pt>
                <c:pt idx="65">
                  <c:v>0.80901699437494046</c:v>
                </c:pt>
                <c:pt idx="66">
                  <c:v>0.89100652418836213</c:v>
                </c:pt>
                <c:pt idx="67">
                  <c:v>0.95105651629514965</c:v>
                </c:pt>
                <c:pt idx="68">
                  <c:v>0.98768834059513555</c:v>
                </c:pt>
                <c:pt idx="69">
                  <c:v>1</c:v>
                </c:pt>
                <c:pt idx="70">
                  <c:v>0.9876883405951401</c:v>
                </c:pt>
                <c:pt idx="71">
                  <c:v>0.95105651629515808</c:v>
                </c:pt>
                <c:pt idx="72">
                  <c:v>0.89100652418837489</c:v>
                </c:pt>
                <c:pt idx="73">
                  <c:v>0.809016994374957</c:v>
                </c:pt>
                <c:pt idx="74">
                  <c:v>0.70710678118655967</c:v>
                </c:pt>
                <c:pt idx="75">
                  <c:v>0.58778525229248779</c:v>
                </c:pt>
                <c:pt idx="76">
                  <c:v>0.45399049973956374</c:v>
                </c:pt>
                <c:pt idx="77">
                  <c:v>0.30901699437496466</c:v>
                </c:pt>
                <c:pt idx="78">
                  <c:v>0.15643446504024966</c:v>
                </c:pt>
                <c:pt idx="79">
                  <c:v>1.9907469769875341E-14</c:v>
                </c:pt>
              </c:numCache>
            </c:numRef>
          </c:val>
          <c:smooth val="0"/>
          <c:extLst>
            <c:ext xmlns:c16="http://schemas.microsoft.com/office/drawing/2014/chart" uri="{C3380CC4-5D6E-409C-BE32-E72D297353CC}">
              <c16:uniqueId val="{00000000-E926-384E-BEB1-F975B72427E8}"/>
            </c:ext>
          </c:extLst>
        </c:ser>
        <c:dLbls>
          <c:showLegendKey val="0"/>
          <c:showVal val="0"/>
          <c:showCatName val="0"/>
          <c:showSerName val="0"/>
          <c:showPercent val="0"/>
          <c:showBubbleSize val="0"/>
        </c:dLbls>
        <c:smooth val="0"/>
        <c:axId val="496162464"/>
        <c:axId val="496162072"/>
      </c:lineChart>
      <c:catAx>
        <c:axId val="496162464"/>
        <c:scaling>
          <c:orientation val="minMax"/>
        </c:scaling>
        <c:delete val="1"/>
        <c:axPos val="b"/>
        <c:majorTickMark val="out"/>
        <c:minorTickMark val="none"/>
        <c:tickLblPos val="nextTo"/>
        <c:crossAx val="496162072"/>
        <c:crosses val="autoZero"/>
        <c:auto val="1"/>
        <c:lblAlgn val="ctr"/>
        <c:lblOffset val="100"/>
        <c:noMultiLvlLbl val="0"/>
      </c:catAx>
      <c:valAx>
        <c:axId val="496162072"/>
        <c:scaling>
          <c:orientation val="minMax"/>
        </c:scaling>
        <c:delete val="1"/>
        <c:axPos val="l"/>
        <c:numFmt formatCode="General" sourceLinked="1"/>
        <c:majorTickMark val="out"/>
        <c:minorTickMark val="none"/>
        <c:tickLblPos val="nextTo"/>
        <c:crossAx val="49616246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8262871930326803E-2"/>
          <c:y val="4.6412971658119861E-2"/>
          <c:w val="0.83370898596406229"/>
          <c:h val="0.79578292470427259"/>
        </c:manualLayout>
      </c:layout>
      <c:lineChart>
        <c:grouping val="standard"/>
        <c:varyColors val="0"/>
        <c:ser>
          <c:idx val="0"/>
          <c:order val="0"/>
          <c:marker>
            <c:symbol val="none"/>
          </c:marker>
          <c:val>
            <c:numRef>
              <c:f>Feuil1!$G$5:$G$84</c:f>
              <c:numCache>
                <c:formatCode>General</c:formatCode>
                <c:ptCount val="80"/>
                <c:pt idx="0">
                  <c:v>0</c:v>
                </c:pt>
                <c:pt idx="1">
                  <c:v>0.58778525229247314</c:v>
                </c:pt>
                <c:pt idx="2">
                  <c:v>0.80901699437494745</c:v>
                </c:pt>
                <c:pt idx="3">
                  <c:v>0.95105651629515353</c:v>
                </c:pt>
                <c:pt idx="4">
                  <c:v>1</c:v>
                </c:pt>
                <c:pt idx="5">
                  <c:v>0.95105651629515364</c:v>
                </c:pt>
                <c:pt idx="6">
                  <c:v>0.80901699437494745</c:v>
                </c:pt>
                <c:pt idx="7">
                  <c:v>0.58778525229247325</c:v>
                </c:pt>
                <c:pt idx="8">
                  <c:v>0.30901699437494795</c:v>
                </c:pt>
                <c:pt idx="9">
                  <c:v>5.6660405534092462E-16</c:v>
                </c:pt>
                <c:pt idx="10">
                  <c:v>-0.3090169943749469</c:v>
                </c:pt>
                <c:pt idx="11">
                  <c:v>-0.58778525229247303</c:v>
                </c:pt>
                <c:pt idx="12">
                  <c:v>-0.80901699437494734</c:v>
                </c:pt>
                <c:pt idx="13">
                  <c:v>-0.95105651629515353</c:v>
                </c:pt>
                <c:pt idx="14">
                  <c:v>-1</c:v>
                </c:pt>
                <c:pt idx="15">
                  <c:v>-0.95105651629515331</c:v>
                </c:pt>
                <c:pt idx="16">
                  <c:v>-0.80901699437494701</c:v>
                </c:pt>
                <c:pt idx="17">
                  <c:v>-0.58778525229247192</c:v>
                </c:pt>
                <c:pt idx="18">
                  <c:v>-0.30901699437494595</c:v>
                </c:pt>
                <c:pt idx="19">
                  <c:v>1.5313271484185265E-15</c:v>
                </c:pt>
                <c:pt idx="20">
                  <c:v>0.30901699437494889</c:v>
                </c:pt>
                <c:pt idx="21">
                  <c:v>0.58778525229247436</c:v>
                </c:pt>
                <c:pt idx="22">
                  <c:v>0.80901699437494878</c:v>
                </c:pt>
                <c:pt idx="23">
                  <c:v>0.95105651629515431</c:v>
                </c:pt>
                <c:pt idx="24">
                  <c:v>1</c:v>
                </c:pt>
                <c:pt idx="25">
                  <c:v>0.95105651629515253</c:v>
                </c:pt>
                <c:pt idx="26">
                  <c:v>0.80901699437494556</c:v>
                </c:pt>
                <c:pt idx="27">
                  <c:v>0.58778525229247058</c:v>
                </c:pt>
                <c:pt idx="28">
                  <c:v>0.3090169943749444</c:v>
                </c:pt>
                <c:pt idx="29">
                  <c:v>-3.1851691423279149E-15</c:v>
                </c:pt>
                <c:pt idx="30">
                  <c:v>-0.30901699437495211</c:v>
                </c:pt>
                <c:pt idx="31">
                  <c:v>-0.58778525229247713</c:v>
                </c:pt>
                <c:pt idx="32">
                  <c:v>-0.80901699437495034</c:v>
                </c:pt>
                <c:pt idx="33">
                  <c:v>-0.95105651629515509</c:v>
                </c:pt>
                <c:pt idx="34">
                  <c:v>-1</c:v>
                </c:pt>
                <c:pt idx="35">
                  <c:v>-0.95105651629515209</c:v>
                </c:pt>
                <c:pt idx="36">
                  <c:v>-0.80901699437494456</c:v>
                </c:pt>
                <c:pt idx="37">
                  <c:v>-0.58778525229246781</c:v>
                </c:pt>
                <c:pt idx="38">
                  <c:v>-0.30901699437494112</c:v>
                </c:pt>
                <c:pt idx="39">
                  <c:v>4.8390111362373034E-15</c:v>
                </c:pt>
                <c:pt idx="40">
                  <c:v>0.309016994374952</c:v>
                </c:pt>
                <c:pt idx="41">
                  <c:v>0.58778525229247558</c:v>
                </c:pt>
                <c:pt idx="42">
                  <c:v>0.80901699437494812</c:v>
                </c:pt>
                <c:pt idx="43">
                  <c:v>0.95105651629515398</c:v>
                </c:pt>
                <c:pt idx="44">
                  <c:v>1</c:v>
                </c:pt>
                <c:pt idx="45">
                  <c:v>0.95105651629515431</c:v>
                </c:pt>
                <c:pt idx="46">
                  <c:v>0.80901699437494878</c:v>
                </c:pt>
                <c:pt idx="47">
                  <c:v>0.58778525229247647</c:v>
                </c:pt>
                <c:pt idx="48">
                  <c:v>0.30901699437495306</c:v>
                </c:pt>
                <c:pt idx="49">
                  <c:v>5.9416447456550614E-15</c:v>
                </c:pt>
                <c:pt idx="50">
                  <c:v>-0.30901699437494179</c:v>
                </c:pt>
                <c:pt idx="51">
                  <c:v>-0.58778525229246692</c:v>
                </c:pt>
                <c:pt idx="52">
                  <c:v>-0.80901699437494179</c:v>
                </c:pt>
                <c:pt idx="53">
                  <c:v>-0.95105651629515009</c:v>
                </c:pt>
                <c:pt idx="54">
                  <c:v>-1</c:v>
                </c:pt>
                <c:pt idx="55">
                  <c:v>-0.95105651629515708</c:v>
                </c:pt>
                <c:pt idx="56">
                  <c:v>-0.80901699437495511</c:v>
                </c:pt>
                <c:pt idx="57">
                  <c:v>-0.58778525229248524</c:v>
                </c:pt>
                <c:pt idx="58">
                  <c:v>-0.30901699437496333</c:v>
                </c:pt>
                <c:pt idx="59">
                  <c:v>-1.8498657466947677E-14</c:v>
                </c:pt>
                <c:pt idx="60">
                  <c:v>0.30901699437492813</c:v>
                </c:pt>
                <c:pt idx="61">
                  <c:v>0.58778525229245815</c:v>
                </c:pt>
                <c:pt idx="62">
                  <c:v>0.80901699437493546</c:v>
                </c:pt>
                <c:pt idx="63">
                  <c:v>0.95105651629514676</c:v>
                </c:pt>
                <c:pt idx="64">
                  <c:v>1</c:v>
                </c:pt>
                <c:pt idx="65">
                  <c:v>0.95105651629516152</c:v>
                </c:pt>
                <c:pt idx="66">
                  <c:v>0.80901699437496144</c:v>
                </c:pt>
                <c:pt idx="67">
                  <c:v>0.5877852522924939</c:v>
                </c:pt>
                <c:pt idx="68">
                  <c:v>0.3090169943749736</c:v>
                </c:pt>
                <c:pt idx="69">
                  <c:v>2.9279313348840041E-14</c:v>
                </c:pt>
                <c:pt idx="70">
                  <c:v>-0.30901699437491786</c:v>
                </c:pt>
                <c:pt idx="71">
                  <c:v>-0.58778525229244938</c:v>
                </c:pt>
                <c:pt idx="72">
                  <c:v>-0.80901699437492913</c:v>
                </c:pt>
                <c:pt idx="73">
                  <c:v>-0.95105651629514343</c:v>
                </c:pt>
                <c:pt idx="74">
                  <c:v>-1</c:v>
                </c:pt>
                <c:pt idx="75">
                  <c:v>-0.95105651629516486</c:v>
                </c:pt>
                <c:pt idx="76">
                  <c:v>-0.80901699437496988</c:v>
                </c:pt>
                <c:pt idx="77">
                  <c:v>-0.58778525229250267</c:v>
                </c:pt>
                <c:pt idx="78">
                  <c:v>-0.30901699437498381</c:v>
                </c:pt>
                <c:pt idx="79">
                  <c:v>-4.0059969230732406E-14</c:v>
                </c:pt>
              </c:numCache>
            </c:numRef>
          </c:val>
          <c:smooth val="0"/>
          <c:extLst>
            <c:ext xmlns:c16="http://schemas.microsoft.com/office/drawing/2014/chart" uri="{C3380CC4-5D6E-409C-BE32-E72D297353CC}">
              <c16:uniqueId val="{00000000-5728-5E46-B6AD-8472142D9967}"/>
            </c:ext>
          </c:extLst>
        </c:ser>
        <c:dLbls>
          <c:showLegendKey val="0"/>
          <c:showVal val="0"/>
          <c:showCatName val="0"/>
          <c:showSerName val="0"/>
          <c:showPercent val="0"/>
          <c:showBubbleSize val="0"/>
        </c:dLbls>
        <c:smooth val="0"/>
        <c:axId val="496150312"/>
        <c:axId val="496158936"/>
      </c:lineChart>
      <c:catAx>
        <c:axId val="496150312"/>
        <c:scaling>
          <c:orientation val="minMax"/>
        </c:scaling>
        <c:delete val="1"/>
        <c:axPos val="b"/>
        <c:majorTickMark val="out"/>
        <c:minorTickMark val="none"/>
        <c:tickLblPos val="nextTo"/>
        <c:crossAx val="496158936"/>
        <c:crosses val="autoZero"/>
        <c:auto val="1"/>
        <c:lblAlgn val="ctr"/>
        <c:lblOffset val="100"/>
        <c:noMultiLvlLbl val="0"/>
      </c:catAx>
      <c:valAx>
        <c:axId val="496158936"/>
        <c:scaling>
          <c:orientation val="minMax"/>
        </c:scaling>
        <c:delete val="1"/>
        <c:axPos val="l"/>
        <c:numFmt formatCode="General" sourceLinked="1"/>
        <c:majorTickMark val="out"/>
        <c:minorTickMark val="none"/>
        <c:tickLblPos val="nextTo"/>
        <c:crossAx val="49615031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marker>
            <c:symbol val="none"/>
          </c:marker>
          <c:val>
            <c:numRef>
              <c:f>Feuil1!$H$5:$H$84</c:f>
              <c:numCache>
                <c:formatCode>General</c:formatCode>
                <c:ptCount val="80"/>
                <c:pt idx="0">
                  <c:v>2.45029690981724E-16</c:v>
                </c:pt>
                <c:pt idx="1">
                  <c:v>0.58778525229247336</c:v>
                </c:pt>
                <c:pt idx="2">
                  <c:v>0.80901699437494756</c:v>
                </c:pt>
                <c:pt idx="3">
                  <c:v>0.95105651629515364</c:v>
                </c:pt>
                <c:pt idx="4">
                  <c:v>1</c:v>
                </c:pt>
                <c:pt idx="5">
                  <c:v>0.95105651629515353</c:v>
                </c:pt>
                <c:pt idx="6">
                  <c:v>0.80901699437494734</c:v>
                </c:pt>
                <c:pt idx="7">
                  <c:v>0.58778525229247336</c:v>
                </c:pt>
                <c:pt idx="8">
                  <c:v>0.30901699437494773</c:v>
                </c:pt>
                <c:pt idx="9">
                  <c:v>-1.22514845490862E-16</c:v>
                </c:pt>
                <c:pt idx="10">
                  <c:v>-0.30901699437494712</c:v>
                </c:pt>
                <c:pt idx="11">
                  <c:v>-0.58778525229247325</c:v>
                </c:pt>
                <c:pt idx="12">
                  <c:v>-0.80901699437494745</c:v>
                </c:pt>
                <c:pt idx="13">
                  <c:v>-0.95105651629515375</c:v>
                </c:pt>
                <c:pt idx="14">
                  <c:v>-1</c:v>
                </c:pt>
                <c:pt idx="15">
                  <c:v>-0.95105651629515331</c:v>
                </c:pt>
                <c:pt idx="16">
                  <c:v>-0.80901699437494667</c:v>
                </c:pt>
                <c:pt idx="17">
                  <c:v>-0.5877852522924718</c:v>
                </c:pt>
                <c:pt idx="18">
                  <c:v>-0.30901699437494567</c:v>
                </c:pt>
                <c:pt idx="19">
                  <c:v>1.3951473992034527E-15</c:v>
                </c:pt>
                <c:pt idx="20">
                  <c:v>0.30901699437494901</c:v>
                </c:pt>
                <c:pt idx="21">
                  <c:v>0.58778525229247469</c:v>
                </c:pt>
                <c:pt idx="22">
                  <c:v>0.80901699437494867</c:v>
                </c:pt>
                <c:pt idx="23">
                  <c:v>0.95105651629515431</c:v>
                </c:pt>
                <c:pt idx="24">
                  <c:v>1</c:v>
                </c:pt>
                <c:pt idx="25">
                  <c:v>0.95105651629515264</c:v>
                </c:pt>
                <c:pt idx="26">
                  <c:v>0.80901699437494534</c:v>
                </c:pt>
                <c:pt idx="27">
                  <c:v>0.58778525229247036</c:v>
                </c:pt>
                <c:pt idx="28">
                  <c:v>0.30901699437494373</c:v>
                </c:pt>
                <c:pt idx="29">
                  <c:v>-3.8742880431597015E-15</c:v>
                </c:pt>
                <c:pt idx="30">
                  <c:v>-0.3090169943749515</c:v>
                </c:pt>
                <c:pt idx="31">
                  <c:v>-0.58778525229247691</c:v>
                </c:pt>
                <c:pt idx="32">
                  <c:v>-0.80901699437495045</c:v>
                </c:pt>
                <c:pt idx="33">
                  <c:v>-0.9510565162951552</c:v>
                </c:pt>
                <c:pt idx="34">
                  <c:v>-1</c:v>
                </c:pt>
                <c:pt idx="35">
                  <c:v>-0.95105651629515175</c:v>
                </c:pt>
                <c:pt idx="36">
                  <c:v>-0.8090169943749439</c:v>
                </c:pt>
                <c:pt idx="37">
                  <c:v>-0.58778525229246825</c:v>
                </c:pt>
                <c:pt idx="38">
                  <c:v>-0.3090169943749409</c:v>
                </c:pt>
                <c:pt idx="39">
                  <c:v>5.0840408272190274E-15</c:v>
                </c:pt>
                <c:pt idx="40">
                  <c:v>0.30901699437495139</c:v>
                </c:pt>
                <c:pt idx="41">
                  <c:v>0.5877852522924758</c:v>
                </c:pt>
                <c:pt idx="42">
                  <c:v>0.80901699437494878</c:v>
                </c:pt>
                <c:pt idx="43">
                  <c:v>0.95105651629515375</c:v>
                </c:pt>
                <c:pt idx="44">
                  <c:v>1</c:v>
                </c:pt>
                <c:pt idx="45">
                  <c:v>0.9510565162951542</c:v>
                </c:pt>
                <c:pt idx="46">
                  <c:v>0.80901699437494867</c:v>
                </c:pt>
                <c:pt idx="47">
                  <c:v>0.58778525229247625</c:v>
                </c:pt>
                <c:pt idx="48">
                  <c:v>0.30901699437495284</c:v>
                </c:pt>
                <c:pt idx="49">
                  <c:v>5.6966150546733374E-15</c:v>
                </c:pt>
                <c:pt idx="50">
                  <c:v>-0.30901699437494029</c:v>
                </c:pt>
                <c:pt idx="51">
                  <c:v>-0.58778525229246703</c:v>
                </c:pt>
                <c:pt idx="52">
                  <c:v>-0.80901699437494201</c:v>
                </c:pt>
                <c:pt idx="53">
                  <c:v>-0.9510565162951502</c:v>
                </c:pt>
                <c:pt idx="54">
                  <c:v>-1</c:v>
                </c:pt>
                <c:pt idx="55">
                  <c:v>-0.95105651629515753</c:v>
                </c:pt>
                <c:pt idx="56">
                  <c:v>-0.809016994374956</c:v>
                </c:pt>
                <c:pt idx="57">
                  <c:v>-0.58778525229248502</c:v>
                </c:pt>
                <c:pt idx="58">
                  <c:v>-0.30901699437496311</c:v>
                </c:pt>
                <c:pt idx="59">
                  <c:v>-1.6477270936565702E-14</c:v>
                </c:pt>
                <c:pt idx="60">
                  <c:v>0.30901699437493008</c:v>
                </c:pt>
                <c:pt idx="61">
                  <c:v>0.58778525229245693</c:v>
                </c:pt>
                <c:pt idx="62">
                  <c:v>0.80901699437493568</c:v>
                </c:pt>
                <c:pt idx="63">
                  <c:v>0.95105651629514687</c:v>
                </c:pt>
                <c:pt idx="64">
                  <c:v>1</c:v>
                </c:pt>
                <c:pt idx="65">
                  <c:v>0.95105651629516086</c:v>
                </c:pt>
                <c:pt idx="66">
                  <c:v>0.80901699437496233</c:v>
                </c:pt>
                <c:pt idx="67">
                  <c:v>0.58778525229249368</c:v>
                </c:pt>
                <c:pt idx="68">
                  <c:v>0.30901699437497332</c:v>
                </c:pt>
                <c:pt idx="69">
                  <c:v>2.9034283657858317E-14</c:v>
                </c:pt>
                <c:pt idx="70">
                  <c:v>-0.30901699437491809</c:v>
                </c:pt>
                <c:pt idx="71">
                  <c:v>-0.5877852522924496</c:v>
                </c:pt>
                <c:pt idx="72">
                  <c:v>-0.80901699437492924</c:v>
                </c:pt>
                <c:pt idx="73">
                  <c:v>-0.95105651629514354</c:v>
                </c:pt>
                <c:pt idx="74">
                  <c:v>-1</c:v>
                </c:pt>
                <c:pt idx="75">
                  <c:v>-0.95105651629516474</c:v>
                </c:pt>
                <c:pt idx="76">
                  <c:v>-0.80901699437496977</c:v>
                </c:pt>
                <c:pt idx="77">
                  <c:v>-0.58778525229250245</c:v>
                </c:pt>
                <c:pt idx="78">
                  <c:v>-0.30901699437498359</c:v>
                </c:pt>
                <c:pt idx="79">
                  <c:v>-3.9814939539750682E-14</c:v>
                </c:pt>
              </c:numCache>
            </c:numRef>
          </c:val>
          <c:smooth val="0"/>
          <c:extLst>
            <c:ext xmlns:c16="http://schemas.microsoft.com/office/drawing/2014/chart" uri="{C3380CC4-5D6E-409C-BE32-E72D297353CC}">
              <c16:uniqueId val="{00000000-DB83-2843-A393-4A2DAAF76160}"/>
            </c:ext>
          </c:extLst>
        </c:ser>
        <c:dLbls>
          <c:showLegendKey val="0"/>
          <c:showVal val="0"/>
          <c:showCatName val="0"/>
          <c:showSerName val="0"/>
          <c:showPercent val="0"/>
          <c:showBubbleSize val="0"/>
        </c:dLbls>
        <c:smooth val="0"/>
        <c:axId val="496159328"/>
        <c:axId val="496153056"/>
      </c:lineChart>
      <c:catAx>
        <c:axId val="496159328"/>
        <c:scaling>
          <c:orientation val="minMax"/>
        </c:scaling>
        <c:delete val="1"/>
        <c:axPos val="b"/>
        <c:majorTickMark val="out"/>
        <c:minorTickMark val="none"/>
        <c:tickLblPos val="nextTo"/>
        <c:crossAx val="496153056"/>
        <c:crosses val="autoZero"/>
        <c:auto val="1"/>
        <c:lblAlgn val="ctr"/>
        <c:lblOffset val="100"/>
        <c:noMultiLvlLbl val="0"/>
      </c:catAx>
      <c:valAx>
        <c:axId val="496153056"/>
        <c:scaling>
          <c:orientation val="minMax"/>
        </c:scaling>
        <c:delete val="1"/>
        <c:axPos val="l"/>
        <c:numFmt formatCode="General" sourceLinked="1"/>
        <c:majorTickMark val="out"/>
        <c:minorTickMark val="none"/>
        <c:tickLblPos val="nextTo"/>
        <c:crossAx val="496159328"/>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rgbClr val="002060"/>
              </a:solidFill>
            </a:ln>
          </c:spPr>
          <c:marker>
            <c:symbol val="none"/>
          </c:marker>
          <c:val>
            <c:numRef>
              <c:f>Feuil1!$C$5:$C$84</c:f>
              <c:numCache>
                <c:formatCode>General</c:formatCode>
                <c:ptCount val="80"/>
                <c:pt idx="0">
                  <c:v>0</c:v>
                </c:pt>
                <c:pt idx="1">
                  <c:v>0.3090169943749474</c:v>
                </c:pt>
                <c:pt idx="2">
                  <c:v>0.4539904997395468</c:v>
                </c:pt>
                <c:pt idx="3">
                  <c:v>0.58778525229247314</c:v>
                </c:pt>
                <c:pt idx="4">
                  <c:v>0.70710678118654746</c:v>
                </c:pt>
                <c:pt idx="5">
                  <c:v>0.80901699437494745</c:v>
                </c:pt>
                <c:pt idx="6">
                  <c:v>0.89100652418836779</c:v>
                </c:pt>
                <c:pt idx="7">
                  <c:v>0.95105651629515353</c:v>
                </c:pt>
                <c:pt idx="8">
                  <c:v>0.98768834059513766</c:v>
                </c:pt>
                <c:pt idx="9">
                  <c:v>1</c:v>
                </c:pt>
                <c:pt idx="10">
                  <c:v>0.98768834059513777</c:v>
                </c:pt>
                <c:pt idx="11">
                  <c:v>0.95105651629515364</c:v>
                </c:pt>
                <c:pt idx="12">
                  <c:v>0.8910065241883679</c:v>
                </c:pt>
                <c:pt idx="13">
                  <c:v>0.80901699437494745</c:v>
                </c:pt>
                <c:pt idx="14">
                  <c:v>0.70710678118654724</c:v>
                </c:pt>
                <c:pt idx="15">
                  <c:v>0.5877852522924728</c:v>
                </c:pt>
                <c:pt idx="16">
                  <c:v>0.45399049973954647</c:v>
                </c:pt>
                <c:pt idx="17">
                  <c:v>0.30901699437494667</c:v>
                </c:pt>
                <c:pt idx="18">
                  <c:v>0.15643446504023012</c:v>
                </c:pt>
                <c:pt idx="19">
                  <c:v>-7.6566357420926323E-16</c:v>
                </c:pt>
                <c:pt idx="20">
                  <c:v>-0.15643446504023162</c:v>
                </c:pt>
                <c:pt idx="21">
                  <c:v>-0.30901699437494812</c:v>
                </c:pt>
                <c:pt idx="22">
                  <c:v>-0.45399049973954786</c:v>
                </c:pt>
                <c:pt idx="23">
                  <c:v>-0.58778525229247414</c:v>
                </c:pt>
                <c:pt idx="24">
                  <c:v>-0.70710678118654835</c:v>
                </c:pt>
                <c:pt idx="25">
                  <c:v>-0.80901699437494834</c:v>
                </c:pt>
                <c:pt idx="26">
                  <c:v>-0.89100652418836856</c:v>
                </c:pt>
                <c:pt idx="27">
                  <c:v>-0.95105651629515409</c:v>
                </c:pt>
                <c:pt idx="28">
                  <c:v>-0.98768834059513799</c:v>
                </c:pt>
                <c:pt idx="29">
                  <c:v>-1</c:v>
                </c:pt>
                <c:pt idx="30">
                  <c:v>-0.98768834059513733</c:v>
                </c:pt>
                <c:pt idx="31">
                  <c:v>-0.95105651629515275</c:v>
                </c:pt>
                <c:pt idx="32">
                  <c:v>-0.89100652418836679</c:v>
                </c:pt>
                <c:pt idx="33">
                  <c:v>-0.80901699437494601</c:v>
                </c:pt>
                <c:pt idx="34">
                  <c:v>-0.7071067811865458</c:v>
                </c:pt>
                <c:pt idx="35">
                  <c:v>-0.58778525229247114</c:v>
                </c:pt>
                <c:pt idx="36">
                  <c:v>-0.45399049973954464</c:v>
                </c:pt>
                <c:pt idx="37">
                  <c:v>-0.30901699437494429</c:v>
                </c:pt>
                <c:pt idx="38">
                  <c:v>-0.15643446504022759</c:v>
                </c:pt>
                <c:pt idx="39">
                  <c:v>2.4195055681186517E-15</c:v>
                </c:pt>
                <c:pt idx="40">
                  <c:v>0.15643446504023326</c:v>
                </c:pt>
                <c:pt idx="41">
                  <c:v>0.30901699437494889</c:v>
                </c:pt>
                <c:pt idx="42">
                  <c:v>0.45399049973954736</c:v>
                </c:pt>
                <c:pt idx="43">
                  <c:v>0.58778525229247358</c:v>
                </c:pt>
                <c:pt idx="44">
                  <c:v>0.70710678118654735</c:v>
                </c:pt>
                <c:pt idx="45">
                  <c:v>0.80901699437494679</c:v>
                </c:pt>
                <c:pt idx="46">
                  <c:v>0.89100652418836734</c:v>
                </c:pt>
                <c:pt idx="47">
                  <c:v>0.95105651629515298</c:v>
                </c:pt>
                <c:pt idx="48">
                  <c:v>0.98768834059513722</c:v>
                </c:pt>
                <c:pt idx="49">
                  <c:v>1</c:v>
                </c:pt>
                <c:pt idx="50">
                  <c:v>0.98768834059513821</c:v>
                </c:pt>
                <c:pt idx="51">
                  <c:v>0.95105651629515475</c:v>
                </c:pt>
                <c:pt idx="52">
                  <c:v>0.89100652418837001</c:v>
                </c:pt>
                <c:pt idx="53">
                  <c:v>0.80901699437495078</c:v>
                </c:pt>
                <c:pt idx="54">
                  <c:v>0.70710678118655212</c:v>
                </c:pt>
                <c:pt idx="55">
                  <c:v>0.58778525229247769</c:v>
                </c:pt>
                <c:pt idx="56">
                  <c:v>0.45399049973955263</c:v>
                </c:pt>
                <c:pt idx="57">
                  <c:v>0.3090169943749545</c:v>
                </c:pt>
                <c:pt idx="58">
                  <c:v>0.15643446504023911</c:v>
                </c:pt>
                <c:pt idx="59">
                  <c:v>9.2493287334738383E-15</c:v>
                </c:pt>
                <c:pt idx="60">
                  <c:v>-0.15643446504022085</c:v>
                </c:pt>
                <c:pt idx="61">
                  <c:v>-0.30901699437493862</c:v>
                </c:pt>
                <c:pt idx="62">
                  <c:v>-0.45399049973953776</c:v>
                </c:pt>
                <c:pt idx="63">
                  <c:v>-0.58778525229246414</c:v>
                </c:pt>
                <c:pt idx="64">
                  <c:v>-0.70710678118653902</c:v>
                </c:pt>
                <c:pt idx="65">
                  <c:v>-0.8090169943749399</c:v>
                </c:pt>
                <c:pt idx="66">
                  <c:v>-0.89100652418836246</c:v>
                </c:pt>
                <c:pt idx="67">
                  <c:v>-0.95105651629514965</c:v>
                </c:pt>
                <c:pt idx="68">
                  <c:v>-0.98768834059513555</c:v>
                </c:pt>
                <c:pt idx="69">
                  <c:v>-1</c:v>
                </c:pt>
                <c:pt idx="70">
                  <c:v>-0.9876883405951401</c:v>
                </c:pt>
                <c:pt idx="71">
                  <c:v>-0.95105651629515808</c:v>
                </c:pt>
                <c:pt idx="72">
                  <c:v>-0.89100652418837489</c:v>
                </c:pt>
                <c:pt idx="73">
                  <c:v>-0.80901699437495711</c:v>
                </c:pt>
                <c:pt idx="74">
                  <c:v>-0.70710678118655979</c:v>
                </c:pt>
                <c:pt idx="75">
                  <c:v>-0.5877852522924879</c:v>
                </c:pt>
                <c:pt idx="76">
                  <c:v>-0.45399049973956385</c:v>
                </c:pt>
                <c:pt idx="77">
                  <c:v>-0.30901699437496477</c:v>
                </c:pt>
                <c:pt idx="78">
                  <c:v>-0.15643446504024977</c:v>
                </c:pt>
                <c:pt idx="79">
                  <c:v>-2.0029984615366203E-14</c:v>
                </c:pt>
              </c:numCache>
            </c:numRef>
          </c:val>
          <c:smooth val="0"/>
          <c:extLst>
            <c:ext xmlns:c16="http://schemas.microsoft.com/office/drawing/2014/chart" uri="{C3380CC4-5D6E-409C-BE32-E72D297353CC}">
              <c16:uniqueId val="{00000000-1FDA-044E-98C5-0623BA3E4371}"/>
            </c:ext>
          </c:extLst>
        </c:ser>
        <c:dLbls>
          <c:showLegendKey val="0"/>
          <c:showVal val="0"/>
          <c:showCatName val="0"/>
          <c:showSerName val="0"/>
          <c:showPercent val="0"/>
          <c:showBubbleSize val="0"/>
        </c:dLbls>
        <c:smooth val="0"/>
        <c:axId val="496150704"/>
        <c:axId val="496147960"/>
      </c:lineChart>
      <c:catAx>
        <c:axId val="496150704"/>
        <c:scaling>
          <c:orientation val="minMax"/>
        </c:scaling>
        <c:delete val="1"/>
        <c:axPos val="b"/>
        <c:majorTickMark val="out"/>
        <c:minorTickMark val="none"/>
        <c:tickLblPos val="nextTo"/>
        <c:crossAx val="496147960"/>
        <c:crosses val="autoZero"/>
        <c:auto val="1"/>
        <c:lblAlgn val="ctr"/>
        <c:lblOffset val="100"/>
        <c:noMultiLvlLbl val="0"/>
      </c:catAx>
      <c:valAx>
        <c:axId val="496147960"/>
        <c:scaling>
          <c:orientation val="minMax"/>
        </c:scaling>
        <c:delete val="1"/>
        <c:axPos val="l"/>
        <c:numFmt formatCode="General" sourceLinked="1"/>
        <c:majorTickMark val="out"/>
        <c:minorTickMark val="none"/>
        <c:tickLblPos val="nextTo"/>
        <c:crossAx val="496150704"/>
        <c:crosses val="autoZero"/>
        <c:crossBetween val="between"/>
      </c:valAx>
    </c:plotArea>
    <c:plotVisOnly val="1"/>
    <c:dispBlanksAs val="gap"/>
    <c:showDLblsOverMax val="0"/>
  </c:chart>
  <c:txPr>
    <a:bodyPr/>
    <a:lstStyle/>
    <a:p>
      <a:pPr>
        <a:defRPr sz="1800"/>
      </a:pPr>
      <a:endParaRPr lang="fr-F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8262871930326803E-2"/>
          <c:y val="4.6412971658119861E-2"/>
          <c:w val="0.83370898596406229"/>
          <c:h val="0.79578292470427259"/>
        </c:manualLayout>
      </c:layout>
      <c:lineChart>
        <c:grouping val="standard"/>
        <c:varyColors val="0"/>
        <c:ser>
          <c:idx val="0"/>
          <c:order val="0"/>
          <c:spPr>
            <a:ln>
              <a:solidFill>
                <a:srgbClr val="002060"/>
              </a:solidFill>
            </a:ln>
          </c:spPr>
          <c:marker>
            <c:symbol val="none"/>
          </c:marker>
          <c:val>
            <c:numRef>
              <c:f>Feuil1!$G$5:$G$84</c:f>
              <c:numCache>
                <c:formatCode>General</c:formatCode>
                <c:ptCount val="80"/>
                <c:pt idx="0">
                  <c:v>0</c:v>
                </c:pt>
                <c:pt idx="1">
                  <c:v>0.58778525229247314</c:v>
                </c:pt>
                <c:pt idx="2">
                  <c:v>0.80901699437494745</c:v>
                </c:pt>
                <c:pt idx="3">
                  <c:v>0.95105651629515353</c:v>
                </c:pt>
                <c:pt idx="4">
                  <c:v>1</c:v>
                </c:pt>
                <c:pt idx="5">
                  <c:v>0.95105651629515364</c:v>
                </c:pt>
                <c:pt idx="6">
                  <c:v>0.80901699437494745</c:v>
                </c:pt>
                <c:pt idx="7">
                  <c:v>0.58778525229247325</c:v>
                </c:pt>
                <c:pt idx="8">
                  <c:v>0.30901699437494795</c:v>
                </c:pt>
                <c:pt idx="9">
                  <c:v>5.6660405534092462E-16</c:v>
                </c:pt>
                <c:pt idx="10">
                  <c:v>-0.3090169943749469</c:v>
                </c:pt>
                <c:pt idx="11">
                  <c:v>-0.58778525229247303</c:v>
                </c:pt>
                <c:pt idx="12">
                  <c:v>-0.80901699437494734</c:v>
                </c:pt>
                <c:pt idx="13">
                  <c:v>-0.95105651629515353</c:v>
                </c:pt>
                <c:pt idx="14">
                  <c:v>-1</c:v>
                </c:pt>
                <c:pt idx="15">
                  <c:v>-0.95105651629515331</c:v>
                </c:pt>
                <c:pt idx="16">
                  <c:v>-0.80901699437494701</c:v>
                </c:pt>
                <c:pt idx="17">
                  <c:v>-0.58778525229247192</c:v>
                </c:pt>
                <c:pt idx="18">
                  <c:v>-0.30901699437494595</c:v>
                </c:pt>
                <c:pt idx="19">
                  <c:v>1.5313271484185265E-15</c:v>
                </c:pt>
                <c:pt idx="20">
                  <c:v>0.30901699437494889</c:v>
                </c:pt>
                <c:pt idx="21">
                  <c:v>0.58778525229247436</c:v>
                </c:pt>
                <c:pt idx="22">
                  <c:v>0.80901699437494878</c:v>
                </c:pt>
                <c:pt idx="23">
                  <c:v>0.95105651629515431</c:v>
                </c:pt>
                <c:pt idx="24">
                  <c:v>1</c:v>
                </c:pt>
                <c:pt idx="25">
                  <c:v>0.95105651629515253</c:v>
                </c:pt>
                <c:pt idx="26">
                  <c:v>0.80901699437494556</c:v>
                </c:pt>
                <c:pt idx="27">
                  <c:v>0.58778525229247058</c:v>
                </c:pt>
                <c:pt idx="28">
                  <c:v>0.3090169943749444</c:v>
                </c:pt>
                <c:pt idx="29">
                  <c:v>-3.1851691423279149E-15</c:v>
                </c:pt>
                <c:pt idx="30">
                  <c:v>-0.30901699437495211</c:v>
                </c:pt>
                <c:pt idx="31">
                  <c:v>-0.58778525229247713</c:v>
                </c:pt>
                <c:pt idx="32">
                  <c:v>-0.80901699437495034</c:v>
                </c:pt>
                <c:pt idx="33">
                  <c:v>-0.95105651629515509</c:v>
                </c:pt>
                <c:pt idx="34">
                  <c:v>-1</c:v>
                </c:pt>
                <c:pt idx="35">
                  <c:v>-0.95105651629515209</c:v>
                </c:pt>
                <c:pt idx="36">
                  <c:v>-0.80901699437494456</c:v>
                </c:pt>
                <c:pt idx="37">
                  <c:v>-0.58778525229246781</c:v>
                </c:pt>
                <c:pt idx="38">
                  <c:v>-0.30901699437494112</c:v>
                </c:pt>
                <c:pt idx="39">
                  <c:v>4.8390111362373034E-15</c:v>
                </c:pt>
                <c:pt idx="40">
                  <c:v>0.309016994374952</c:v>
                </c:pt>
                <c:pt idx="41">
                  <c:v>0.58778525229247558</c:v>
                </c:pt>
                <c:pt idx="42">
                  <c:v>0.80901699437494812</c:v>
                </c:pt>
                <c:pt idx="43">
                  <c:v>0.95105651629515398</c:v>
                </c:pt>
                <c:pt idx="44">
                  <c:v>1</c:v>
                </c:pt>
                <c:pt idx="45">
                  <c:v>0.95105651629515431</c:v>
                </c:pt>
                <c:pt idx="46">
                  <c:v>0.80901699437494878</c:v>
                </c:pt>
                <c:pt idx="47">
                  <c:v>0.58778525229247647</c:v>
                </c:pt>
                <c:pt idx="48">
                  <c:v>0.30901699437495306</c:v>
                </c:pt>
                <c:pt idx="49">
                  <c:v>5.9416447456550614E-15</c:v>
                </c:pt>
                <c:pt idx="50">
                  <c:v>-0.30901699437494179</c:v>
                </c:pt>
                <c:pt idx="51">
                  <c:v>-0.58778525229246692</c:v>
                </c:pt>
                <c:pt idx="52">
                  <c:v>-0.80901699437494179</c:v>
                </c:pt>
                <c:pt idx="53">
                  <c:v>-0.95105651629515009</c:v>
                </c:pt>
                <c:pt idx="54">
                  <c:v>-1</c:v>
                </c:pt>
                <c:pt idx="55">
                  <c:v>-0.95105651629515708</c:v>
                </c:pt>
                <c:pt idx="56">
                  <c:v>-0.80901699437495511</c:v>
                </c:pt>
                <c:pt idx="57">
                  <c:v>-0.58778525229248524</c:v>
                </c:pt>
                <c:pt idx="58">
                  <c:v>-0.30901699437496333</c:v>
                </c:pt>
                <c:pt idx="59">
                  <c:v>-1.8498657466947677E-14</c:v>
                </c:pt>
                <c:pt idx="60">
                  <c:v>0.30901699437492813</c:v>
                </c:pt>
                <c:pt idx="61">
                  <c:v>0.58778525229245815</c:v>
                </c:pt>
                <c:pt idx="62">
                  <c:v>0.80901699437493546</c:v>
                </c:pt>
                <c:pt idx="63">
                  <c:v>0.95105651629514676</c:v>
                </c:pt>
                <c:pt idx="64">
                  <c:v>1</c:v>
                </c:pt>
                <c:pt idx="65">
                  <c:v>0.95105651629516152</c:v>
                </c:pt>
                <c:pt idx="66">
                  <c:v>0.80901699437496144</c:v>
                </c:pt>
                <c:pt idx="67">
                  <c:v>0.5877852522924939</c:v>
                </c:pt>
                <c:pt idx="68">
                  <c:v>0.3090169943749736</c:v>
                </c:pt>
                <c:pt idx="69">
                  <c:v>2.9279313348840041E-14</c:v>
                </c:pt>
                <c:pt idx="70">
                  <c:v>-0.30901699437491786</c:v>
                </c:pt>
                <c:pt idx="71">
                  <c:v>-0.58778525229244938</c:v>
                </c:pt>
                <c:pt idx="72">
                  <c:v>-0.80901699437492913</c:v>
                </c:pt>
                <c:pt idx="73">
                  <c:v>-0.95105651629514343</c:v>
                </c:pt>
                <c:pt idx="74">
                  <c:v>-1</c:v>
                </c:pt>
                <c:pt idx="75">
                  <c:v>-0.95105651629516486</c:v>
                </c:pt>
                <c:pt idx="76">
                  <c:v>-0.80901699437496988</c:v>
                </c:pt>
                <c:pt idx="77">
                  <c:v>-0.58778525229250267</c:v>
                </c:pt>
                <c:pt idx="78">
                  <c:v>-0.30901699437498381</c:v>
                </c:pt>
                <c:pt idx="79">
                  <c:v>-4.0059969230732406E-14</c:v>
                </c:pt>
              </c:numCache>
            </c:numRef>
          </c:val>
          <c:smooth val="0"/>
          <c:extLst>
            <c:ext xmlns:c16="http://schemas.microsoft.com/office/drawing/2014/chart" uri="{C3380CC4-5D6E-409C-BE32-E72D297353CC}">
              <c16:uniqueId val="{00000000-3B70-C946-AF6A-365A844A3222}"/>
            </c:ext>
          </c:extLst>
        </c:ser>
        <c:dLbls>
          <c:showLegendKey val="0"/>
          <c:showVal val="0"/>
          <c:showCatName val="0"/>
          <c:showSerName val="0"/>
          <c:showPercent val="0"/>
          <c:showBubbleSize val="0"/>
        </c:dLbls>
        <c:smooth val="0"/>
        <c:axId val="496148744"/>
        <c:axId val="496148352"/>
      </c:lineChart>
      <c:catAx>
        <c:axId val="496148744"/>
        <c:scaling>
          <c:orientation val="minMax"/>
        </c:scaling>
        <c:delete val="1"/>
        <c:axPos val="b"/>
        <c:majorTickMark val="out"/>
        <c:minorTickMark val="none"/>
        <c:tickLblPos val="nextTo"/>
        <c:crossAx val="496148352"/>
        <c:crosses val="autoZero"/>
        <c:auto val="1"/>
        <c:lblAlgn val="ctr"/>
        <c:lblOffset val="100"/>
        <c:noMultiLvlLbl val="0"/>
      </c:catAx>
      <c:valAx>
        <c:axId val="496148352"/>
        <c:scaling>
          <c:orientation val="minMax"/>
        </c:scaling>
        <c:delete val="1"/>
        <c:axPos val="l"/>
        <c:numFmt formatCode="General" sourceLinked="1"/>
        <c:majorTickMark val="out"/>
        <c:minorTickMark val="none"/>
        <c:tickLblPos val="nextTo"/>
        <c:crossAx val="496148744"/>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chemeClr val="accent2">
                  <a:lumMod val="50000"/>
                </a:schemeClr>
              </a:solidFill>
            </a:ln>
          </c:spPr>
          <c:marker>
            <c:symbol val="none"/>
          </c:marker>
          <c:val>
            <c:numRef>
              <c:f>'entrelacement 2'!$C$41:$DZ$41</c:f>
              <c:numCache>
                <c:formatCode>General</c:formatCode>
                <c:ptCount val="128"/>
                <c:pt idx="0">
                  <c:v>2</c:v>
                </c:pt>
                <c:pt idx="1">
                  <c:v>1.9833677284946869</c:v>
                </c:pt>
                <c:pt idx="2">
                  <c:v>1.933876844130026</c:v>
                </c:pt>
                <c:pt idx="3">
                  <c:v>1.852735309085205</c:v>
                </c:pt>
                <c:pt idx="4">
                  <c:v>1.7419239491327421</c:v>
                </c:pt>
                <c:pt idx="5">
                  <c:v>1.6041489324972951</c:v>
                </c:pt>
                <c:pt idx="6">
                  <c:v>1.442777712550489</c:v>
                </c:pt>
                <c:pt idx="7">
                  <c:v>1.2617615503402231</c:v>
                </c:pt>
                <c:pt idx="8">
                  <c:v>1.0655504846649331</c:v>
                </c:pt>
                <c:pt idx="9">
                  <c:v>0.85901441166802495</c:v>
                </c:pt>
                <c:pt idx="10">
                  <c:v>0.64741279902365301</c:v>
                </c:pt>
                <c:pt idx="11">
                  <c:v>0.436601569183793</c:v>
                </c:pt>
                <c:pt idx="12">
                  <c:v>0.234874751603908</c:v>
                </c:pt>
                <c:pt idx="13">
                  <c:v>8.4567911426277398E-2</c:v>
                </c:pt>
                <c:pt idx="14">
                  <c:v>0.18311589153169</c:v>
                </c:pt>
                <c:pt idx="15">
                  <c:v>0.33995514485446099</c:v>
                </c:pt>
                <c:pt idx="16">
                  <c:v>0.48071050493880702</c:v>
                </c:pt>
                <c:pt idx="17">
                  <c:v>0.59746452538765904</c:v>
                </c:pt>
                <c:pt idx="18">
                  <c:v>0.68682832899163204</c:v>
                </c:pt>
                <c:pt idx="19">
                  <c:v>0.74689774855296798</c:v>
                </c:pt>
                <c:pt idx="20">
                  <c:v>0.77691750941357796</c:v>
                </c:pt>
                <c:pt idx="21">
                  <c:v>0.77733150483039903</c:v>
                </c:pt>
                <c:pt idx="22">
                  <c:v>0.75000946115171696</c:v>
                </c:pt>
                <c:pt idx="23">
                  <c:v>0.69872709933834298</c:v>
                </c:pt>
                <c:pt idx="24">
                  <c:v>0.63016837353556299</c:v>
                </c:pt>
                <c:pt idx="25">
                  <c:v>0.55596341278366301</c:v>
                </c:pt>
                <c:pt idx="26">
                  <c:v>0.49594577212993801</c:v>
                </c:pt>
                <c:pt idx="27">
                  <c:v>0.478429610746613</c:v>
                </c:pt>
                <c:pt idx="28">
                  <c:v>0.52533669078050405</c:v>
                </c:pt>
                <c:pt idx="29">
                  <c:v>0.63244516740409995</c:v>
                </c:pt>
                <c:pt idx="30">
                  <c:v>0.77888759235205995</c:v>
                </c:pt>
                <c:pt idx="31">
                  <c:v>0.94535689914910703</c:v>
                </c:pt>
                <c:pt idx="32">
                  <c:v>1.1182440347368401</c:v>
                </c:pt>
                <c:pt idx="33">
                  <c:v>1.287884019668845</c:v>
                </c:pt>
                <c:pt idx="34">
                  <c:v>1.44691338673991</c:v>
                </c:pt>
                <c:pt idx="35">
                  <c:v>1.58941512365371</c:v>
                </c:pt>
                <c:pt idx="36">
                  <c:v>1.710535084771686</c:v>
                </c:pt>
                <c:pt idx="37">
                  <c:v>1.8063267638975271</c:v>
                </c:pt>
                <c:pt idx="38">
                  <c:v>1.8737000125824821</c:v>
                </c:pt>
                <c:pt idx="39">
                  <c:v>1.910413517125541</c:v>
                </c:pt>
                <c:pt idx="40">
                  <c:v>1.915081403963786</c:v>
                </c:pt>
                <c:pt idx="41">
                  <c:v>1.887178991499896</c:v>
                </c:pt>
                <c:pt idx="42">
                  <c:v>1.8270402133141239</c:v>
                </c:pt>
                <c:pt idx="43">
                  <c:v>1.7358436565311319</c:v>
                </c:pt>
                <c:pt idx="44">
                  <c:v>1.6155875805273301</c:v>
                </c:pt>
                <c:pt idx="45">
                  <c:v>1.469058357875962</c:v>
                </c:pt>
                <c:pt idx="46">
                  <c:v>1.299804214164419</c:v>
                </c:pt>
                <c:pt idx="47">
                  <c:v>1.1121441867313111</c:v>
                </c:pt>
                <c:pt idx="48">
                  <c:v>0.91129545523548805</c:v>
                </c:pt>
                <c:pt idx="49">
                  <c:v>0.70389057850689596</c:v>
                </c:pt>
                <c:pt idx="50">
                  <c:v>0.49997679628107899</c:v>
                </c:pt>
                <c:pt idx="51">
                  <c:v>0.32194606422491301</c:v>
                </c:pt>
                <c:pt idx="52">
                  <c:v>0.238953771493468</c:v>
                </c:pt>
                <c:pt idx="53">
                  <c:v>0.319700462098713</c:v>
                </c:pt>
                <c:pt idx="54">
                  <c:v>0.47247264123918797</c:v>
                </c:pt>
                <c:pt idx="55">
                  <c:v>0.63134469988667596</c:v>
                </c:pt>
                <c:pt idx="56">
                  <c:v>0.77668643966894602</c:v>
                </c:pt>
                <c:pt idx="57">
                  <c:v>0.90067790994773</c:v>
                </c:pt>
                <c:pt idx="58">
                  <c:v>0.99917034467150601</c:v>
                </c:pt>
                <c:pt idx="59">
                  <c:v>1.0698472876205141</c:v>
                </c:pt>
                <c:pt idx="60">
                  <c:v>1.111747917834462</c:v>
                </c:pt>
                <c:pt idx="61">
                  <c:v>1.1251749357636029</c:v>
                </c:pt>
                <c:pt idx="62">
                  <c:v>1.111759516039726</c:v>
                </c:pt>
                <c:pt idx="63">
                  <c:v>1.0746406757365601</c:v>
                </c:pt>
                <c:pt idx="64">
                  <c:v>1.018780120474124</c:v>
                </c:pt>
                <c:pt idx="65">
                  <c:v>0.95144799839370697</c:v>
                </c:pt>
                <c:pt idx="66">
                  <c:v>0.88282580208247996</c:v>
                </c:pt>
                <c:pt idx="67">
                  <c:v>0.82628053178281402</c:v>
                </c:pt>
                <c:pt idx="68">
                  <c:v>0.79699028111307602</c:v>
                </c:pt>
                <c:pt idx="69">
                  <c:v>0.807326740844585</c:v>
                </c:pt>
                <c:pt idx="70">
                  <c:v>0.86076547574276396</c:v>
                </c:pt>
                <c:pt idx="71">
                  <c:v>0.95043973565017603</c:v>
                </c:pt>
                <c:pt idx="72">
                  <c:v>1.063824005675001</c:v>
                </c:pt>
                <c:pt idx="73">
                  <c:v>1.1879535806779531</c:v>
                </c:pt>
                <c:pt idx="74">
                  <c:v>1.3117845289739709</c:v>
                </c:pt>
                <c:pt idx="75">
                  <c:v>1.426515039167924</c:v>
                </c:pt>
                <c:pt idx="76">
                  <c:v>1.525257391902838</c:v>
                </c:pt>
                <c:pt idx="77">
                  <c:v>1.6026790923706751</c:v>
                </c:pt>
                <c:pt idx="78">
                  <c:v>1.6547541454874199</c:v>
                </c:pt>
                <c:pt idx="79">
                  <c:v>1.6786141746939851</c:v>
                </c:pt>
                <c:pt idx="80">
                  <c:v>1.672464284763028</c:v>
                </c:pt>
                <c:pt idx="81">
                  <c:v>1.635535966298896</c:v>
                </c:pt>
                <c:pt idx="82">
                  <c:v>1.5680612152937019</c:v>
                </c:pt>
                <c:pt idx="83">
                  <c:v>1.471263662737849</c:v>
                </c:pt>
                <c:pt idx="84">
                  <c:v>1.3473765536896229</c:v>
                </c:pt>
                <c:pt idx="85">
                  <c:v>1.1997224427090969</c:v>
                </c:pt>
                <c:pt idx="86">
                  <c:v>1.0329491462017419</c:v>
                </c:pt>
                <c:pt idx="87">
                  <c:v>0.85368520801408199</c:v>
                </c:pt>
                <c:pt idx="88">
                  <c:v>0.67240653668547101</c:v>
                </c:pt>
                <c:pt idx="89">
                  <c:v>0.50889441353093101</c:v>
                </c:pt>
                <c:pt idx="90">
                  <c:v>0.40470006395993202</c:v>
                </c:pt>
                <c:pt idx="91">
                  <c:v>0.415080862899947</c:v>
                </c:pt>
                <c:pt idx="92">
                  <c:v>0.53013079471156099</c:v>
                </c:pt>
                <c:pt idx="93">
                  <c:v>0.69119927879370102</c:v>
                </c:pt>
                <c:pt idx="94">
                  <c:v>0.86174274125119499</c:v>
                </c:pt>
                <c:pt idx="95">
                  <c:v>1.024728574925402</c:v>
                </c:pt>
                <c:pt idx="96">
                  <c:v>1.171083988490252</c:v>
                </c:pt>
                <c:pt idx="97">
                  <c:v>1.29517543283812</c:v>
                </c:pt>
                <c:pt idx="98">
                  <c:v>1.393266816312543</c:v>
                </c:pt>
                <c:pt idx="99">
                  <c:v>1.462972741703412</c:v>
                </c:pt>
                <c:pt idx="100">
                  <c:v>1.503063538244475</c:v>
                </c:pt>
                <c:pt idx="101">
                  <c:v>1.5134080858227601</c:v>
                </c:pt>
                <c:pt idx="102">
                  <c:v>1.49498027829206</c:v>
                </c:pt>
                <c:pt idx="103">
                  <c:v>1.4499075040431719</c:v>
                </c:pt>
                <c:pt idx="104">
                  <c:v>1.381564600668987</c:v>
                </c:pt>
                <c:pt idx="105">
                  <c:v>1.294732152891614</c:v>
                </c:pt>
                <c:pt idx="106">
                  <c:v>1.1958432146318221</c:v>
                </c:pt>
                <c:pt idx="107">
                  <c:v>1.093312574192282</c:v>
                </c:pt>
                <c:pt idx="108">
                  <c:v>0.99779902113531005</c:v>
                </c:pt>
                <c:pt idx="109">
                  <c:v>0.92185389300762799</c:v>
                </c:pt>
                <c:pt idx="110">
                  <c:v>0.87784842554442499</c:v>
                </c:pt>
                <c:pt idx="111">
                  <c:v>0.87357495309566702</c:v>
                </c:pt>
                <c:pt idx="112">
                  <c:v>0.90802587821203895</c:v>
                </c:pt>
                <c:pt idx="113">
                  <c:v>0.97175634472322603</c:v>
                </c:pt>
                <c:pt idx="114">
                  <c:v>1.0515025475200639</c:v>
                </c:pt>
                <c:pt idx="115">
                  <c:v>1.1344893390685169</c:v>
                </c:pt>
                <c:pt idx="116">
                  <c:v>1.210262317221922</c:v>
                </c:pt>
                <c:pt idx="117">
                  <c:v>1.2708636460357641</c:v>
                </c:pt>
                <c:pt idx="118">
                  <c:v>1.310474142824479</c:v>
                </c:pt>
                <c:pt idx="119">
                  <c:v>1.325034105275654</c:v>
                </c:pt>
                <c:pt idx="120">
                  <c:v>1.311969213126623</c:v>
                </c:pt>
                <c:pt idx="121">
                  <c:v>1.270018791088285</c:v>
                </c:pt>
                <c:pt idx="122">
                  <c:v>1.19914434990626</c:v>
                </c:pt>
                <c:pt idx="123">
                  <c:v>1.1005139249396261</c:v>
                </c:pt>
                <c:pt idx="124">
                  <c:v>0.97660040055575403</c:v>
                </c:pt>
                <c:pt idx="125">
                  <c:v>0.83153763776977796</c:v>
                </c:pt>
                <c:pt idx="126">
                  <c:v>0.67220747959587102</c:v>
                </c:pt>
                <c:pt idx="127">
                  <c:v>0.51171781095279401</c:v>
                </c:pt>
              </c:numCache>
            </c:numRef>
          </c:val>
          <c:smooth val="0"/>
          <c:extLst>
            <c:ext xmlns:c16="http://schemas.microsoft.com/office/drawing/2014/chart" uri="{C3380CC4-5D6E-409C-BE32-E72D297353CC}">
              <c16:uniqueId val="{00000000-860B-0542-8068-3D7AFEC364EB}"/>
            </c:ext>
          </c:extLst>
        </c:ser>
        <c:dLbls>
          <c:showLegendKey val="0"/>
          <c:showVal val="0"/>
          <c:showCatName val="0"/>
          <c:showSerName val="0"/>
          <c:showPercent val="0"/>
          <c:showBubbleSize val="0"/>
        </c:dLbls>
        <c:smooth val="0"/>
        <c:axId val="496155800"/>
        <c:axId val="496155408"/>
      </c:lineChart>
      <c:catAx>
        <c:axId val="496155800"/>
        <c:scaling>
          <c:orientation val="minMax"/>
        </c:scaling>
        <c:delete val="1"/>
        <c:axPos val="b"/>
        <c:majorTickMark val="out"/>
        <c:minorTickMark val="none"/>
        <c:tickLblPos val="nextTo"/>
        <c:crossAx val="496155408"/>
        <c:crosses val="autoZero"/>
        <c:auto val="1"/>
        <c:lblAlgn val="ctr"/>
        <c:lblOffset val="100"/>
        <c:noMultiLvlLbl val="0"/>
      </c:catAx>
      <c:valAx>
        <c:axId val="496155408"/>
        <c:scaling>
          <c:orientation val="minMax"/>
        </c:scaling>
        <c:delete val="1"/>
        <c:axPos val="l"/>
        <c:numFmt formatCode="General" sourceLinked="1"/>
        <c:majorTickMark val="out"/>
        <c:minorTickMark val="none"/>
        <c:tickLblPos val="nextTo"/>
        <c:crossAx val="496155800"/>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E527872-AF9E-4E7A-89D9-EAA22E00D7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CA95D28-66B8-4354-A6CA-90EDAA8FF8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D7D709-2261-43D2-9CEA-754F29A8F8A5}" type="datetimeFigureOut">
              <a:rPr lang="fr-FR" smtClean="0"/>
              <a:t>24/05/2021</a:t>
            </a:fld>
            <a:endParaRPr lang="fr-FR"/>
          </a:p>
        </p:txBody>
      </p:sp>
      <p:sp>
        <p:nvSpPr>
          <p:cNvPr id="4" name="Espace réservé du pied de page 3">
            <a:extLst>
              <a:ext uri="{FF2B5EF4-FFF2-40B4-BE49-F238E27FC236}">
                <a16:creationId xmlns:a16="http://schemas.microsoft.com/office/drawing/2014/main" id="{3F2EEDBA-E9B4-40B2-AEAA-E70E721709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1388C45-D9CB-48B5-8722-97BB58AA85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B7408B-256F-41E4-A6A0-6DA714CB0FAF}" type="slidenum">
              <a:rPr lang="fr-FR" smtClean="0"/>
              <a:t>‹N°›</a:t>
            </a:fld>
            <a:endParaRPr lang="fr-FR"/>
          </a:p>
        </p:txBody>
      </p:sp>
    </p:spTree>
    <p:extLst>
      <p:ext uri="{BB962C8B-B14F-4D97-AF65-F5344CB8AC3E}">
        <p14:creationId xmlns:p14="http://schemas.microsoft.com/office/powerpoint/2010/main" val="2127091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5C891-85DE-4CDB-B66B-5D0F9FBA87A1}" type="datetimeFigureOut">
              <a:rPr lang="fr-FR" smtClean="0"/>
              <a:t>24/05/2021</a:t>
            </a:fld>
            <a:endParaRPr lang="fr-FR"/>
          </a:p>
        </p:txBody>
      </p:sp>
      <p:sp>
        <p:nvSpPr>
          <p:cNvPr id="4" name="Espace réservé de l'image des diapositives 3"/>
          <p:cNvSpPr>
            <a:spLocks noGrp="1" noRot="1" noChangeAspect="1"/>
          </p:cNvSpPr>
          <p:nvPr>
            <p:ph type="sldImg" idx="2"/>
          </p:nvPr>
        </p:nvSpPr>
        <p:spPr>
          <a:xfrm>
            <a:off x="757517" y="623409"/>
            <a:ext cx="5342966" cy="746172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03194" y="8155781"/>
            <a:ext cx="5051612" cy="458788"/>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05BDD-EFF9-4A28-8747-559F71F447CD}" type="slidenum">
              <a:rPr lang="fr-FR" smtClean="0"/>
              <a:t>‹N°›</a:t>
            </a:fld>
            <a:endParaRPr lang="fr-FR"/>
          </a:p>
        </p:txBody>
      </p:sp>
    </p:spTree>
    <p:extLst>
      <p:ext uri="{BB962C8B-B14F-4D97-AF65-F5344CB8AC3E}">
        <p14:creationId xmlns:p14="http://schemas.microsoft.com/office/powerpoint/2010/main" val="1441559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23888" y="257175"/>
            <a:ext cx="5705475" cy="7969250"/>
          </a:xfrm>
        </p:spPr>
      </p:sp>
      <p:sp>
        <p:nvSpPr>
          <p:cNvPr id="3" name="Espace réservé des notes 2"/>
          <p:cNvSpPr>
            <a:spLocks noGrp="1"/>
          </p:cNvSpPr>
          <p:nvPr>
            <p:ph type="body" idx="1"/>
          </p:nvPr>
        </p:nvSpPr>
        <p:spPr>
          <a:xfrm>
            <a:off x="685800" y="8375931"/>
            <a:ext cx="5486400" cy="345142"/>
          </a:xfrm>
        </p:spPr>
        <p:txBody>
          <a:bodyPr/>
          <a:lstStyle/>
          <a:p>
            <a:r>
              <a:rPr lang="fr-FR" dirty="0"/>
              <a:t>Michel Reneric physique ou distant : Transparent N°1 Durée :  60s</a:t>
            </a:r>
          </a:p>
          <a:p>
            <a:endParaRPr lang="fr-FR" dirty="0"/>
          </a:p>
        </p:txBody>
      </p:sp>
      <p:sp>
        <p:nvSpPr>
          <p:cNvPr id="4" name="Espace réservé du numéro de diapositive 3"/>
          <p:cNvSpPr>
            <a:spLocks noGrp="1"/>
          </p:cNvSpPr>
          <p:nvPr>
            <p:ph type="sldNum" sz="quarter" idx="5"/>
          </p:nvPr>
        </p:nvSpPr>
        <p:spPr/>
        <p:txBody>
          <a:bodyPr/>
          <a:lstStyle/>
          <a:p>
            <a:fld id="{6C705BDD-EFF9-4A28-8747-559F71F447CD}" type="slidenum">
              <a:rPr lang="fr-FR" smtClean="0"/>
              <a:t>1</a:t>
            </a:fld>
            <a:endParaRPr lang="fr-FR"/>
          </a:p>
        </p:txBody>
      </p:sp>
    </p:spTree>
    <p:extLst>
      <p:ext uri="{BB962C8B-B14F-4D97-AF65-F5344CB8AC3E}">
        <p14:creationId xmlns:p14="http://schemas.microsoft.com/office/powerpoint/2010/main" val="4084830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F78BC91B-877A-4F91-88A7-5B1C8F6B8AF4}"/>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10</a:t>
            </a:fld>
            <a:endParaRPr lang="fr-FR" dirty="0"/>
          </a:p>
        </p:txBody>
      </p:sp>
      <p:sp>
        <p:nvSpPr>
          <p:cNvPr id="3" name="Espace réservé des notes 2">
            <a:extLst>
              <a:ext uri="{FF2B5EF4-FFF2-40B4-BE49-F238E27FC236}">
                <a16:creationId xmlns:a16="http://schemas.microsoft.com/office/drawing/2014/main" id="{2DDB111B-9580-4888-8973-FCB7020E96AF}"/>
              </a:ext>
            </a:extLst>
          </p:cNvPr>
          <p:cNvSpPr txBox="1">
            <a:spLocks/>
          </p:cNvSpPr>
          <p:nvPr/>
        </p:nvSpPr>
        <p:spPr>
          <a:xfrm>
            <a:off x="506506" y="8535708"/>
            <a:ext cx="5844988" cy="34514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Bernard Le Floch, Bernard Marti et ou Dominique Nass : Transparent N°10 Durée : 120 s</a:t>
            </a:r>
          </a:p>
        </p:txBody>
      </p:sp>
      <p:pic>
        <p:nvPicPr>
          <p:cNvPr id="5" name="Image 4">
            <a:extLst>
              <a:ext uri="{FF2B5EF4-FFF2-40B4-BE49-F238E27FC236}">
                <a16:creationId xmlns:a16="http://schemas.microsoft.com/office/drawing/2014/main" id="{CB36617F-A4D9-4264-9414-DBF5EBA16F6F}"/>
              </a:ext>
            </a:extLst>
          </p:cNvPr>
          <p:cNvPicPr>
            <a:picLocks noChangeAspect="1"/>
          </p:cNvPicPr>
          <p:nvPr/>
        </p:nvPicPr>
        <p:blipFill>
          <a:blip r:embed="rId3"/>
          <a:stretch>
            <a:fillRect/>
          </a:stretch>
        </p:blipFill>
        <p:spPr>
          <a:xfrm>
            <a:off x="701533" y="286217"/>
            <a:ext cx="5454934" cy="8014039"/>
          </a:xfrm>
          <a:prstGeom prst="rect">
            <a:avLst/>
          </a:prstGeom>
        </p:spPr>
      </p:pic>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F1A6D808-20EE-4850-9012-AFD3352D641F}"/>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11</a:t>
            </a:fld>
            <a:endParaRPr lang="fr-FR" dirty="0"/>
          </a:p>
        </p:txBody>
      </p:sp>
      <p:sp>
        <p:nvSpPr>
          <p:cNvPr id="3" name="Espace réservé des notes 2">
            <a:extLst>
              <a:ext uri="{FF2B5EF4-FFF2-40B4-BE49-F238E27FC236}">
                <a16:creationId xmlns:a16="http://schemas.microsoft.com/office/drawing/2014/main" id="{2839651F-78CA-4762-99FC-DE025DB9A049}"/>
              </a:ext>
            </a:extLst>
          </p:cNvPr>
          <p:cNvSpPr txBox="1">
            <a:spLocks/>
          </p:cNvSpPr>
          <p:nvPr/>
        </p:nvSpPr>
        <p:spPr>
          <a:xfrm>
            <a:off x="466164" y="8508813"/>
            <a:ext cx="5925671" cy="34514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Bernard Le Floch, Bernard Marti et ou Dominique Nass : Transparent N°11 Durée : 60 s</a:t>
            </a:r>
          </a:p>
        </p:txBody>
      </p:sp>
      <p:pic>
        <p:nvPicPr>
          <p:cNvPr id="5" name="Image 4">
            <a:extLst>
              <a:ext uri="{FF2B5EF4-FFF2-40B4-BE49-F238E27FC236}">
                <a16:creationId xmlns:a16="http://schemas.microsoft.com/office/drawing/2014/main" id="{ED809016-83FF-417E-A7AB-B9BA45F29AF3}"/>
              </a:ext>
            </a:extLst>
          </p:cNvPr>
          <p:cNvPicPr>
            <a:picLocks noChangeAspect="1"/>
          </p:cNvPicPr>
          <p:nvPr/>
        </p:nvPicPr>
        <p:blipFill>
          <a:blip r:embed="rId3"/>
          <a:stretch>
            <a:fillRect/>
          </a:stretch>
        </p:blipFill>
        <p:spPr>
          <a:xfrm>
            <a:off x="685800" y="448235"/>
            <a:ext cx="5585124" cy="7897906"/>
          </a:xfrm>
          <a:prstGeom prst="rect">
            <a:avLst/>
          </a:prstGeom>
        </p:spPr>
      </p:pic>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Espace réservé de l'image des diapositives 1">
            <a:extLst>
              <a:ext uri="{FF2B5EF4-FFF2-40B4-BE49-F238E27FC236}">
                <a16:creationId xmlns:a16="http://schemas.microsoft.com/office/drawing/2014/main" id="{63632885-7172-44CF-BD86-370217CBA987}"/>
              </a:ext>
            </a:extLst>
          </p:cNvPr>
          <p:cNvSpPr>
            <a:spLocks noGrp="1" noRot="1" noChangeAspect="1" noChangeArrowheads="1" noTextEdit="1"/>
          </p:cNvSpPr>
          <p:nvPr>
            <p:ph type="sldImg"/>
          </p:nvPr>
        </p:nvSpPr>
        <p:spPr bwMode="auto">
          <a:xfrm>
            <a:off x="758825" y="623888"/>
            <a:ext cx="5340350" cy="7461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Espace réservé du numéro de diapositive 3">
            <a:extLst>
              <a:ext uri="{FF2B5EF4-FFF2-40B4-BE49-F238E27FC236}">
                <a16:creationId xmlns:a16="http://schemas.microsoft.com/office/drawing/2014/main" id="{CC95DCC5-01AE-4443-9F2F-875C9A173CAB}"/>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12</a:t>
            </a:fld>
            <a:endParaRPr lang="fr-FR" dirty="0"/>
          </a:p>
        </p:txBody>
      </p:sp>
      <p:sp>
        <p:nvSpPr>
          <p:cNvPr id="5" name="Espace réservé des notes 2">
            <a:extLst>
              <a:ext uri="{FF2B5EF4-FFF2-40B4-BE49-F238E27FC236}">
                <a16:creationId xmlns:a16="http://schemas.microsoft.com/office/drawing/2014/main" id="{017962B1-9B53-4B8C-985B-74731A4B8853}"/>
              </a:ext>
            </a:extLst>
          </p:cNvPr>
          <p:cNvSpPr txBox="1">
            <a:spLocks/>
          </p:cNvSpPr>
          <p:nvPr/>
        </p:nvSpPr>
        <p:spPr>
          <a:xfrm>
            <a:off x="685800" y="8340071"/>
            <a:ext cx="5486400" cy="34514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Bruno Dewavrin : Transparent N°12 : Durée : 120 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93713" y="252413"/>
            <a:ext cx="5826125" cy="8140700"/>
          </a:xfrm>
        </p:spPr>
      </p:sp>
      <p:sp>
        <p:nvSpPr>
          <p:cNvPr id="3" name="Espace réservé des notes 2"/>
          <p:cNvSpPr>
            <a:spLocks noGrp="1"/>
          </p:cNvSpPr>
          <p:nvPr>
            <p:ph type="body" idx="1"/>
          </p:nvPr>
        </p:nvSpPr>
        <p:spPr>
          <a:xfrm>
            <a:off x="493713" y="8511194"/>
            <a:ext cx="5826125" cy="348037"/>
          </a:xfrm>
        </p:spPr>
        <p:txBody>
          <a:bodyPr/>
          <a:lstStyle/>
          <a:p>
            <a:r>
              <a:rPr lang="fr-FR" dirty="0"/>
              <a:t>Philippe Levrier enregistré, à défaut Christiane : Transparent N°13 : Durée : 60 s</a:t>
            </a:r>
          </a:p>
        </p:txBody>
      </p:sp>
      <p:sp>
        <p:nvSpPr>
          <p:cNvPr id="4" name="Espace réservé du numéro de diapositive 3"/>
          <p:cNvSpPr>
            <a:spLocks noGrp="1"/>
          </p:cNvSpPr>
          <p:nvPr>
            <p:ph type="sldNum" sz="quarter" idx="5"/>
          </p:nvPr>
        </p:nvSpPr>
        <p:spPr/>
        <p:txBody>
          <a:bodyPr/>
          <a:lstStyle/>
          <a:p>
            <a:fld id="{098F51AD-CB5A-3D48-8A85-FCBA8E6DD154}" type="slidenum">
              <a:rPr lang="fr-FR" smtClean="0"/>
              <a:t>13</a:t>
            </a:fld>
            <a:endParaRPr lang="fr-FR"/>
          </a:p>
        </p:txBody>
      </p:sp>
    </p:spTree>
    <p:extLst>
      <p:ext uri="{BB962C8B-B14F-4D97-AF65-F5344CB8AC3E}">
        <p14:creationId xmlns:p14="http://schemas.microsoft.com/office/powerpoint/2010/main" val="34226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Espace réservé de l'image des diapositives 1">
            <a:extLst>
              <a:ext uri="{FF2B5EF4-FFF2-40B4-BE49-F238E27FC236}">
                <a16:creationId xmlns:a16="http://schemas.microsoft.com/office/drawing/2014/main" id="{63632885-7172-44CF-BD86-370217CBA987}"/>
              </a:ext>
            </a:extLst>
          </p:cNvPr>
          <p:cNvSpPr>
            <a:spLocks noGrp="1" noRot="1" noChangeAspect="1" noChangeArrowheads="1" noTextEdit="1"/>
          </p:cNvSpPr>
          <p:nvPr>
            <p:ph type="sldImg"/>
          </p:nvPr>
        </p:nvSpPr>
        <p:spPr bwMode="auto">
          <a:xfrm>
            <a:off x="676275" y="296863"/>
            <a:ext cx="5643563" cy="7885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Espace réservé des notes 2">
            <a:extLst>
              <a:ext uri="{FF2B5EF4-FFF2-40B4-BE49-F238E27FC236}">
                <a16:creationId xmlns:a16="http://schemas.microsoft.com/office/drawing/2014/main" id="{47BA3437-25AF-4D2A-BF6B-B20F1D0617D4}"/>
              </a:ext>
            </a:extLst>
          </p:cNvPr>
          <p:cNvSpPr>
            <a:spLocks noGrp="1" noChangeArrowheads="1"/>
          </p:cNvSpPr>
          <p:nvPr>
            <p:ph type="body" idx="1"/>
          </p:nvPr>
        </p:nvSpPr>
        <p:spPr bwMode="auto">
          <a:xfrm>
            <a:off x="676276" y="8382559"/>
            <a:ext cx="5643562" cy="3417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t>Christiane : Transparent N°14 : Durée : 120 s</a:t>
            </a:r>
          </a:p>
          <a:p>
            <a:endParaRPr lang="fr-FR" altLang="fr-FR" dirty="0"/>
          </a:p>
        </p:txBody>
      </p:sp>
      <p:sp>
        <p:nvSpPr>
          <p:cNvPr id="4" name="Espace réservé du numéro de diapositive 3">
            <a:extLst>
              <a:ext uri="{FF2B5EF4-FFF2-40B4-BE49-F238E27FC236}">
                <a16:creationId xmlns:a16="http://schemas.microsoft.com/office/drawing/2014/main" id="{8726A5A6-FF2B-4ACB-9BA0-163C905F7E5B}"/>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14</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Espace réservé de l'image des diapositives 1">
            <a:extLst>
              <a:ext uri="{FF2B5EF4-FFF2-40B4-BE49-F238E27FC236}">
                <a16:creationId xmlns:a16="http://schemas.microsoft.com/office/drawing/2014/main" id="{2FD5458C-A9DC-4C76-B7DF-A63AB488DC2E}"/>
              </a:ext>
            </a:extLst>
          </p:cNvPr>
          <p:cNvSpPr>
            <a:spLocks noGrp="1" noRot="1" noChangeAspect="1" noChangeArrowheads="1" noTextEdit="1"/>
          </p:cNvSpPr>
          <p:nvPr>
            <p:ph type="sldImg"/>
          </p:nvPr>
        </p:nvSpPr>
        <p:spPr bwMode="auto">
          <a:xfrm>
            <a:off x="758825" y="623888"/>
            <a:ext cx="5340350" cy="7461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Espace réservé du numéro de diapositive 3">
            <a:extLst>
              <a:ext uri="{FF2B5EF4-FFF2-40B4-BE49-F238E27FC236}">
                <a16:creationId xmlns:a16="http://schemas.microsoft.com/office/drawing/2014/main" id="{3A2FC0C2-C07F-4D72-AA50-5769482B849A}"/>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15</a:t>
            </a:fld>
            <a:endParaRPr lang="fr-FR" dirty="0"/>
          </a:p>
        </p:txBody>
      </p:sp>
      <p:sp>
        <p:nvSpPr>
          <p:cNvPr id="5" name="Espace réservé des notes 2">
            <a:extLst>
              <a:ext uri="{FF2B5EF4-FFF2-40B4-BE49-F238E27FC236}">
                <a16:creationId xmlns:a16="http://schemas.microsoft.com/office/drawing/2014/main" id="{0DA5D7F3-574D-48C2-A583-EB84E729DD00}"/>
              </a:ext>
            </a:extLst>
          </p:cNvPr>
          <p:cNvSpPr txBox="1">
            <a:spLocks noChangeArrowheads="1"/>
          </p:cNvSpPr>
          <p:nvPr/>
        </p:nvSpPr>
        <p:spPr bwMode="auto">
          <a:xfrm>
            <a:off x="764895" y="8211670"/>
            <a:ext cx="5335588" cy="3417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Christiane : Transparent N°15 Durée : 60 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1038" y="303213"/>
            <a:ext cx="5613400" cy="7842250"/>
          </a:xfrm>
        </p:spPr>
      </p:sp>
      <p:sp>
        <p:nvSpPr>
          <p:cNvPr id="3" name="Espace réservé des notes 2"/>
          <p:cNvSpPr>
            <a:spLocks noGrp="1"/>
          </p:cNvSpPr>
          <p:nvPr>
            <p:ph type="body" idx="1"/>
          </p:nvPr>
        </p:nvSpPr>
        <p:spPr>
          <a:xfrm>
            <a:off x="744538" y="8366966"/>
            <a:ext cx="5486400" cy="318247"/>
          </a:xfrm>
        </p:spPr>
        <p:txBody>
          <a:bodyPr/>
          <a:lstStyle/>
          <a:p>
            <a:r>
              <a:rPr lang="fr-FR" dirty="0"/>
              <a:t>Michel Reneric physique ou distant : Transparent N°2 Durée : 60s</a:t>
            </a:r>
          </a:p>
        </p:txBody>
      </p:sp>
      <p:sp>
        <p:nvSpPr>
          <p:cNvPr id="4" name="Espace réservé du numéro de diapositive 3"/>
          <p:cNvSpPr>
            <a:spLocks noGrp="1"/>
          </p:cNvSpPr>
          <p:nvPr>
            <p:ph type="sldNum" sz="quarter" idx="5"/>
          </p:nvPr>
        </p:nvSpPr>
        <p:spPr/>
        <p:txBody>
          <a:bodyPr/>
          <a:lstStyle/>
          <a:p>
            <a:fld id="{6C705BDD-EFF9-4A28-8747-559F71F447CD}" type="slidenum">
              <a:rPr lang="fr-FR" smtClean="0"/>
              <a:t>2</a:t>
            </a:fld>
            <a:endParaRPr lang="fr-FR"/>
          </a:p>
        </p:txBody>
      </p:sp>
    </p:spTree>
    <p:extLst>
      <p:ext uri="{BB962C8B-B14F-4D97-AF65-F5344CB8AC3E}">
        <p14:creationId xmlns:p14="http://schemas.microsoft.com/office/powerpoint/2010/main" val="97558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06425" y="206375"/>
            <a:ext cx="5645150" cy="7886700"/>
          </a:xfrm>
        </p:spPr>
      </p:sp>
      <p:sp>
        <p:nvSpPr>
          <p:cNvPr id="3" name="Espace réservé des notes 2"/>
          <p:cNvSpPr>
            <a:spLocks noGrp="1"/>
          </p:cNvSpPr>
          <p:nvPr>
            <p:ph type="body" idx="1"/>
          </p:nvPr>
        </p:nvSpPr>
        <p:spPr>
          <a:xfrm>
            <a:off x="685800" y="8317659"/>
            <a:ext cx="5486400" cy="372035"/>
          </a:xfrm>
        </p:spPr>
        <p:txBody>
          <a:bodyPr/>
          <a:lstStyle/>
          <a:p>
            <a:r>
              <a:rPr lang="fr-FR" dirty="0"/>
              <a:t>Bernard Marti et ou Dominique Nass : Transparent N°3 Durée : 60s</a:t>
            </a:r>
          </a:p>
        </p:txBody>
      </p:sp>
      <p:sp>
        <p:nvSpPr>
          <p:cNvPr id="4" name="Espace réservé du numéro de diapositive 3"/>
          <p:cNvSpPr>
            <a:spLocks noGrp="1"/>
          </p:cNvSpPr>
          <p:nvPr>
            <p:ph type="sldNum" sz="quarter" idx="5"/>
          </p:nvPr>
        </p:nvSpPr>
        <p:spPr/>
        <p:txBody>
          <a:bodyPr/>
          <a:lstStyle/>
          <a:p>
            <a:fld id="{6C705BDD-EFF9-4A28-8747-559F71F447CD}" type="slidenum">
              <a:rPr lang="fr-FR" smtClean="0"/>
              <a:t>3</a:t>
            </a:fld>
            <a:endParaRPr lang="fr-FR"/>
          </a:p>
        </p:txBody>
      </p:sp>
    </p:spTree>
    <p:extLst>
      <p:ext uri="{BB962C8B-B14F-4D97-AF65-F5344CB8AC3E}">
        <p14:creationId xmlns:p14="http://schemas.microsoft.com/office/powerpoint/2010/main" val="295151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358775"/>
            <a:ext cx="5702300" cy="7967663"/>
          </a:xfrm>
        </p:spPr>
      </p:sp>
      <p:sp>
        <p:nvSpPr>
          <p:cNvPr id="3" name="Espace réservé des notes 2"/>
          <p:cNvSpPr>
            <a:spLocks noGrp="1"/>
          </p:cNvSpPr>
          <p:nvPr>
            <p:ph type="body" idx="1"/>
          </p:nvPr>
        </p:nvSpPr>
        <p:spPr>
          <a:xfrm>
            <a:off x="685800" y="8490230"/>
            <a:ext cx="5486400" cy="389965"/>
          </a:xfrm>
        </p:spPr>
        <p:txBody>
          <a:bodyPr/>
          <a:lstStyle/>
          <a:p>
            <a:r>
              <a:rPr lang="fr-FR" dirty="0"/>
              <a:t>Bernard Marti et ou Dominique Nass : Transparents N°4 Durée : 60 s</a:t>
            </a:r>
          </a:p>
          <a:p>
            <a:endParaRPr lang="fr-FR" dirty="0"/>
          </a:p>
        </p:txBody>
      </p:sp>
      <p:sp>
        <p:nvSpPr>
          <p:cNvPr id="4" name="Espace réservé du numéro de diapositive 3"/>
          <p:cNvSpPr>
            <a:spLocks noGrp="1"/>
          </p:cNvSpPr>
          <p:nvPr>
            <p:ph type="sldNum" sz="quarter" idx="5"/>
          </p:nvPr>
        </p:nvSpPr>
        <p:spPr/>
        <p:txBody>
          <a:bodyPr/>
          <a:lstStyle/>
          <a:p>
            <a:fld id="{6C705BDD-EFF9-4A28-8747-559F71F447CD}" type="slidenum">
              <a:rPr lang="fr-FR" smtClean="0"/>
              <a:t>4</a:t>
            </a:fld>
            <a:endParaRPr lang="fr-FR"/>
          </a:p>
        </p:txBody>
      </p:sp>
    </p:spTree>
    <p:extLst>
      <p:ext uri="{BB962C8B-B14F-4D97-AF65-F5344CB8AC3E}">
        <p14:creationId xmlns:p14="http://schemas.microsoft.com/office/powerpoint/2010/main" val="222350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4038" y="285750"/>
            <a:ext cx="5748337" cy="8031163"/>
          </a:xfrm>
        </p:spPr>
      </p:sp>
      <p:sp>
        <p:nvSpPr>
          <p:cNvPr id="3" name="Espace réservé des notes 2"/>
          <p:cNvSpPr>
            <a:spLocks noGrp="1"/>
          </p:cNvSpPr>
          <p:nvPr>
            <p:ph type="body" idx="1"/>
          </p:nvPr>
        </p:nvSpPr>
        <p:spPr>
          <a:xfrm>
            <a:off x="685800" y="8512642"/>
            <a:ext cx="5486400" cy="345141"/>
          </a:xfrm>
        </p:spPr>
        <p:txBody>
          <a:bodyPr/>
          <a:lstStyle/>
          <a:p>
            <a:r>
              <a:rPr lang="fr-FR" dirty="0"/>
              <a:t>Bernard Marti et ou Dominique Nass : Transparents N°5 Durée : 120</a:t>
            </a:r>
          </a:p>
        </p:txBody>
      </p:sp>
      <p:sp>
        <p:nvSpPr>
          <p:cNvPr id="4" name="Espace réservé du numéro de diapositive 3"/>
          <p:cNvSpPr>
            <a:spLocks noGrp="1"/>
          </p:cNvSpPr>
          <p:nvPr>
            <p:ph type="sldNum" sz="quarter" idx="5"/>
          </p:nvPr>
        </p:nvSpPr>
        <p:spPr>
          <a:xfrm>
            <a:off x="3890681" y="8713694"/>
            <a:ext cx="2965731" cy="430306"/>
          </a:xfrm>
        </p:spPr>
        <p:txBody>
          <a:bodyPr/>
          <a:lstStyle/>
          <a:p>
            <a:fld id="{6C705BDD-EFF9-4A28-8747-559F71F447CD}" type="slidenum">
              <a:rPr lang="fr-FR" smtClean="0"/>
              <a:t>5</a:t>
            </a:fld>
            <a:endParaRPr lang="fr-FR" dirty="0"/>
          </a:p>
        </p:txBody>
      </p:sp>
    </p:spTree>
    <p:extLst>
      <p:ext uri="{BB962C8B-B14F-4D97-AF65-F5344CB8AC3E}">
        <p14:creationId xmlns:p14="http://schemas.microsoft.com/office/powerpoint/2010/main" val="330696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53294B20-4FA7-41AF-9E14-F79D08CE7DA6}"/>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6</a:t>
            </a:fld>
            <a:endParaRPr lang="fr-FR" dirty="0"/>
          </a:p>
        </p:txBody>
      </p:sp>
      <p:sp>
        <p:nvSpPr>
          <p:cNvPr id="56" name="Espace réservé des notes 2">
            <a:extLst>
              <a:ext uri="{FF2B5EF4-FFF2-40B4-BE49-F238E27FC236}">
                <a16:creationId xmlns:a16="http://schemas.microsoft.com/office/drawing/2014/main" id="{7BC1612A-13C4-4B6C-A21E-EF1DE3AC1814}"/>
              </a:ext>
            </a:extLst>
          </p:cNvPr>
          <p:cNvSpPr txBox="1">
            <a:spLocks/>
          </p:cNvSpPr>
          <p:nvPr/>
        </p:nvSpPr>
        <p:spPr>
          <a:xfrm>
            <a:off x="685800" y="8512642"/>
            <a:ext cx="5486400" cy="34514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Bernard Le Floch, Bernard Marti et ou Dominique Nass : Transparent N°6 Durée : 60 s</a:t>
            </a:r>
          </a:p>
          <a:p>
            <a:endParaRPr lang="fr-FR" dirty="0"/>
          </a:p>
        </p:txBody>
      </p:sp>
      <p:pic>
        <p:nvPicPr>
          <p:cNvPr id="58" name="Image 57">
            <a:extLst>
              <a:ext uri="{FF2B5EF4-FFF2-40B4-BE49-F238E27FC236}">
                <a16:creationId xmlns:a16="http://schemas.microsoft.com/office/drawing/2014/main" id="{5C72FC80-A3CB-4E17-B2F5-A6C2CC36C9D9}"/>
              </a:ext>
            </a:extLst>
          </p:cNvPr>
          <p:cNvPicPr>
            <a:picLocks noChangeAspect="1"/>
          </p:cNvPicPr>
          <p:nvPr/>
        </p:nvPicPr>
        <p:blipFill>
          <a:blip r:embed="rId3"/>
          <a:stretch>
            <a:fillRect/>
          </a:stretch>
        </p:blipFill>
        <p:spPr>
          <a:xfrm>
            <a:off x="630801" y="108194"/>
            <a:ext cx="5596398" cy="8118231"/>
          </a:xfrm>
          <a:prstGeom prst="rect">
            <a:avLst/>
          </a:prstGeom>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6C96C26D-F45D-4A75-983A-0620732E3385}"/>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7</a:t>
            </a:fld>
            <a:endParaRPr lang="fr-FR" dirty="0"/>
          </a:p>
        </p:txBody>
      </p:sp>
      <p:sp>
        <p:nvSpPr>
          <p:cNvPr id="3" name="Espace réservé des notes 2">
            <a:extLst>
              <a:ext uri="{FF2B5EF4-FFF2-40B4-BE49-F238E27FC236}">
                <a16:creationId xmlns:a16="http://schemas.microsoft.com/office/drawing/2014/main" id="{3C4BE3D8-D0DE-47A2-896F-59B2C8FEB169}"/>
              </a:ext>
            </a:extLst>
          </p:cNvPr>
          <p:cNvSpPr txBox="1">
            <a:spLocks/>
          </p:cNvSpPr>
          <p:nvPr/>
        </p:nvSpPr>
        <p:spPr>
          <a:xfrm>
            <a:off x="685800" y="8512642"/>
            <a:ext cx="5486400" cy="34514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Bernard Le Floch, Bernard Marti et ou Dominique Nass : Transparent N°7 Durée : 60 s</a:t>
            </a:r>
          </a:p>
        </p:txBody>
      </p:sp>
      <p:pic>
        <p:nvPicPr>
          <p:cNvPr id="5" name="Image 4">
            <a:extLst>
              <a:ext uri="{FF2B5EF4-FFF2-40B4-BE49-F238E27FC236}">
                <a16:creationId xmlns:a16="http://schemas.microsoft.com/office/drawing/2014/main" id="{8140C890-E953-4700-B4F8-EB046EEFA5DC}"/>
              </a:ext>
            </a:extLst>
          </p:cNvPr>
          <p:cNvPicPr>
            <a:picLocks noChangeAspect="1"/>
          </p:cNvPicPr>
          <p:nvPr/>
        </p:nvPicPr>
        <p:blipFill>
          <a:blip r:embed="rId3"/>
          <a:stretch>
            <a:fillRect/>
          </a:stretch>
        </p:blipFill>
        <p:spPr>
          <a:xfrm>
            <a:off x="594039" y="114338"/>
            <a:ext cx="5669921" cy="8112087"/>
          </a:xfrm>
          <a:prstGeom prst="rect">
            <a:avLst/>
          </a:prstGeom>
        </p:spPr>
      </p:pic>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AAD824FB-1595-4B92-91DE-C85A841ADC47}"/>
              </a:ext>
            </a:extLst>
          </p:cNvPr>
          <p:cNvSpPr>
            <a:spLocks noGrp="1"/>
          </p:cNvSpPr>
          <p:nvPr>
            <p:ph type="sldNum" sz="quarter" idx="5"/>
          </p:nvPr>
        </p:nvSpPr>
        <p:spPr>
          <a:xfrm>
            <a:off x="3892269" y="8713694"/>
            <a:ext cx="2965731" cy="430306"/>
          </a:xfrm>
        </p:spPr>
        <p:txBody>
          <a:bodyPr/>
          <a:lstStyle/>
          <a:p>
            <a:fld id="{6C705BDD-EFF9-4A28-8747-559F71F447CD}" type="slidenum">
              <a:rPr lang="fr-FR" smtClean="0"/>
              <a:t>8</a:t>
            </a:fld>
            <a:endParaRPr lang="fr-FR" dirty="0"/>
          </a:p>
        </p:txBody>
      </p:sp>
      <p:sp>
        <p:nvSpPr>
          <p:cNvPr id="3" name="Espace réservé des notes 2">
            <a:extLst>
              <a:ext uri="{FF2B5EF4-FFF2-40B4-BE49-F238E27FC236}">
                <a16:creationId xmlns:a16="http://schemas.microsoft.com/office/drawing/2014/main" id="{B0FBF05A-E5C5-4D24-BF15-913B3740ED88}"/>
              </a:ext>
            </a:extLst>
          </p:cNvPr>
          <p:cNvSpPr txBox="1">
            <a:spLocks/>
          </p:cNvSpPr>
          <p:nvPr/>
        </p:nvSpPr>
        <p:spPr>
          <a:xfrm>
            <a:off x="520137" y="8541123"/>
            <a:ext cx="5817726" cy="34514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Bernard Le Floch, Bernard Marti et ou Dominique Nass : Transparent N°8 Durée : 120 s</a:t>
            </a:r>
          </a:p>
        </p:txBody>
      </p:sp>
      <p:pic>
        <p:nvPicPr>
          <p:cNvPr id="5" name="Image 4">
            <a:extLst>
              <a:ext uri="{FF2B5EF4-FFF2-40B4-BE49-F238E27FC236}">
                <a16:creationId xmlns:a16="http://schemas.microsoft.com/office/drawing/2014/main" id="{473FFD4E-E2EF-49CB-97AB-7874C569B908}"/>
              </a:ext>
            </a:extLst>
          </p:cNvPr>
          <p:cNvPicPr>
            <a:picLocks noChangeAspect="1"/>
          </p:cNvPicPr>
          <p:nvPr/>
        </p:nvPicPr>
        <p:blipFill>
          <a:blip r:embed="rId3"/>
          <a:stretch>
            <a:fillRect/>
          </a:stretch>
        </p:blipFill>
        <p:spPr>
          <a:xfrm>
            <a:off x="520137" y="79903"/>
            <a:ext cx="5817726" cy="8146522"/>
          </a:xfrm>
          <a:prstGeom prst="rect">
            <a:avLst/>
          </a:prstGeom>
        </p:spPr>
      </p:pic>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6707DBFD-896F-4358-986B-14F880A2CBF9}"/>
              </a:ext>
            </a:extLst>
          </p:cNvPr>
          <p:cNvSpPr>
            <a:spLocks noGrp="1"/>
          </p:cNvSpPr>
          <p:nvPr>
            <p:ph type="sldNum" sz="quarter" idx="5"/>
          </p:nvPr>
        </p:nvSpPr>
        <p:spPr>
          <a:xfrm>
            <a:off x="3890681" y="8713694"/>
            <a:ext cx="2965731" cy="430306"/>
          </a:xfrm>
        </p:spPr>
        <p:txBody>
          <a:bodyPr/>
          <a:lstStyle/>
          <a:p>
            <a:fld id="{6C705BDD-EFF9-4A28-8747-559F71F447CD}" type="slidenum">
              <a:rPr lang="fr-FR" smtClean="0"/>
              <a:t>9</a:t>
            </a:fld>
            <a:endParaRPr lang="fr-FR" dirty="0"/>
          </a:p>
        </p:txBody>
      </p:sp>
      <p:sp>
        <p:nvSpPr>
          <p:cNvPr id="3" name="Espace réservé des notes 2">
            <a:extLst>
              <a:ext uri="{FF2B5EF4-FFF2-40B4-BE49-F238E27FC236}">
                <a16:creationId xmlns:a16="http://schemas.microsoft.com/office/drawing/2014/main" id="{1D73BC39-BCD0-4619-AD72-41B9505E6DB3}"/>
              </a:ext>
            </a:extLst>
          </p:cNvPr>
          <p:cNvSpPr txBox="1">
            <a:spLocks/>
          </p:cNvSpPr>
          <p:nvPr/>
        </p:nvSpPr>
        <p:spPr>
          <a:xfrm>
            <a:off x="497632" y="8508813"/>
            <a:ext cx="5862734" cy="34514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FR" dirty="0"/>
              <a:t>Bernard Le Floch, Bernard Marti et ou Dominique Nass : Transparent N°9 Durée : 120 s</a:t>
            </a:r>
          </a:p>
        </p:txBody>
      </p:sp>
      <p:pic>
        <p:nvPicPr>
          <p:cNvPr id="5" name="Image 4">
            <a:extLst>
              <a:ext uri="{FF2B5EF4-FFF2-40B4-BE49-F238E27FC236}">
                <a16:creationId xmlns:a16="http://schemas.microsoft.com/office/drawing/2014/main" id="{7BEEEE76-09E9-42E9-A442-C13D74D56DB2}"/>
              </a:ext>
            </a:extLst>
          </p:cNvPr>
          <p:cNvPicPr>
            <a:picLocks noChangeAspect="1"/>
          </p:cNvPicPr>
          <p:nvPr/>
        </p:nvPicPr>
        <p:blipFill>
          <a:blip r:embed="rId3"/>
          <a:stretch>
            <a:fillRect/>
          </a:stretch>
        </p:blipFill>
        <p:spPr>
          <a:xfrm>
            <a:off x="538066" y="286217"/>
            <a:ext cx="5781867" cy="8079354"/>
          </a:xfrm>
          <a:prstGeom prst="rect">
            <a:avLst/>
          </a:prstGeom>
        </p:spPr>
      </p:pic>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75561" y="3908739"/>
            <a:ext cx="7656354" cy="2697087"/>
          </a:xfrm>
        </p:spPr>
        <p:txBody>
          <a:bodyPr/>
          <a:lstStyle/>
          <a:p>
            <a:r>
              <a:rPr lang="fr-FR"/>
              <a:t>Cliquez et modifiez le titre</a:t>
            </a:r>
          </a:p>
        </p:txBody>
      </p:sp>
      <p:sp>
        <p:nvSpPr>
          <p:cNvPr id="3" name="Sous-titre 2"/>
          <p:cNvSpPr>
            <a:spLocks noGrp="1"/>
          </p:cNvSpPr>
          <p:nvPr>
            <p:ph type="subTitle" idx="1"/>
          </p:nvPr>
        </p:nvSpPr>
        <p:spPr>
          <a:xfrm>
            <a:off x="1351122" y="7130098"/>
            <a:ext cx="6305233" cy="3215534"/>
          </a:xfrm>
        </p:spPr>
        <p:txBody>
          <a:bodyPr/>
          <a:lstStyle>
            <a:lvl1pPr marL="0" indent="0" algn="ctr">
              <a:buNone/>
              <a:defRPr>
                <a:solidFill>
                  <a:schemeClr val="tx1">
                    <a:tint val="75000"/>
                  </a:schemeClr>
                </a:solidFill>
              </a:defRPr>
            </a:lvl1pPr>
            <a:lvl2pPr marL="616822" indent="0" algn="ctr">
              <a:buNone/>
              <a:defRPr>
                <a:solidFill>
                  <a:schemeClr val="tx1">
                    <a:tint val="75000"/>
                  </a:schemeClr>
                </a:solidFill>
              </a:defRPr>
            </a:lvl2pPr>
            <a:lvl3pPr marL="1233645" indent="0" algn="ctr">
              <a:buNone/>
              <a:defRPr>
                <a:solidFill>
                  <a:schemeClr val="tx1">
                    <a:tint val="75000"/>
                  </a:schemeClr>
                </a:solidFill>
              </a:defRPr>
            </a:lvl3pPr>
            <a:lvl4pPr marL="1850467" indent="0" algn="ctr">
              <a:buNone/>
              <a:defRPr>
                <a:solidFill>
                  <a:schemeClr val="tx1">
                    <a:tint val="75000"/>
                  </a:schemeClr>
                </a:solidFill>
              </a:defRPr>
            </a:lvl4pPr>
            <a:lvl5pPr marL="2467289" indent="0" algn="ctr">
              <a:buNone/>
              <a:defRPr>
                <a:solidFill>
                  <a:schemeClr val="tx1">
                    <a:tint val="75000"/>
                  </a:schemeClr>
                </a:solidFill>
              </a:defRPr>
            </a:lvl5pPr>
            <a:lvl6pPr marL="3084112" indent="0" algn="ctr">
              <a:buNone/>
              <a:defRPr>
                <a:solidFill>
                  <a:schemeClr val="tx1">
                    <a:tint val="75000"/>
                  </a:schemeClr>
                </a:solidFill>
              </a:defRPr>
            </a:lvl6pPr>
            <a:lvl7pPr marL="3700934" indent="0" algn="ctr">
              <a:buNone/>
              <a:defRPr>
                <a:solidFill>
                  <a:schemeClr val="tx1">
                    <a:tint val="75000"/>
                  </a:schemeClr>
                </a:solidFill>
              </a:defRPr>
            </a:lvl7pPr>
            <a:lvl8pPr marL="4317756" indent="0" algn="ctr">
              <a:buNone/>
              <a:defRPr>
                <a:solidFill>
                  <a:schemeClr val="tx1">
                    <a:tint val="75000"/>
                  </a:schemeClr>
                </a:solidFill>
              </a:defRPr>
            </a:lvl8pPr>
            <a:lvl9pPr marL="493457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FD51D516-AC52-064F-B641-2D2264487C8A}" type="datetimeFigureOut">
              <a:rPr lang="fr-FR" smtClean="0"/>
              <a:t>24/05/2021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76233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D51D516-AC52-064F-B641-2D2264487C8A}" type="datetimeFigureOut">
              <a:rPr lang="fr-FR" smtClean="0"/>
              <a:t>24/05/2021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37648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2859109" y="1849516"/>
            <a:ext cx="3989248" cy="39422331"/>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86674" y="1849516"/>
            <a:ext cx="11822311" cy="3942233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D51D516-AC52-064F-B641-2D2264487C8A}" type="datetimeFigureOut">
              <a:rPr lang="fr-FR" smtClean="0"/>
              <a:t>24/05/2021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1949155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uces simpl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1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de la présentation">
    <p:spTree>
      <p:nvGrpSpPr>
        <p:cNvPr id="1" name=""/>
        <p:cNvGrpSpPr/>
        <p:nvPr/>
      </p:nvGrpSpPr>
      <p:grpSpPr>
        <a:xfrm>
          <a:off x="0" y="0"/>
          <a:ext cx="0" cy="0"/>
          <a:chOff x="0" y="0"/>
          <a:chExt cx="0" cy="0"/>
        </a:xfrm>
      </p:grpSpPr>
      <p:pic>
        <p:nvPicPr>
          <p:cNvPr id="5" name="Picture 28" descr="RGB_logo">
            <a:extLst>
              <a:ext uri="{FF2B5EF4-FFF2-40B4-BE49-F238E27FC236}">
                <a16:creationId xmlns:a16="http://schemas.microsoft.com/office/drawing/2014/main" id="{31349E4E-C019-4691-BBD5-4800AF8BE0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79539" y="10781853"/>
            <a:ext cx="708922" cy="132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028027" y="3252625"/>
            <a:ext cx="6952034" cy="1717300"/>
          </a:xfrm>
        </p:spPr>
        <p:txBody>
          <a:bodyPr/>
          <a:lstStyle>
            <a:lvl1pPr algn="l">
              <a:defRPr sz="8764">
                <a:latin typeface="Helvetica 35 Thin" pitchFamily="34" charset="0"/>
              </a:defRPr>
            </a:lvl1pPr>
          </a:lstStyle>
          <a:p>
            <a:r>
              <a:rPr lang="fr-FR"/>
              <a:t>Cliquez et modifiez le titre</a:t>
            </a:r>
            <a:endParaRPr lang="fr-FR" dirty="0"/>
          </a:p>
        </p:txBody>
      </p:sp>
      <p:sp>
        <p:nvSpPr>
          <p:cNvPr id="3" name="Sous-titre 2"/>
          <p:cNvSpPr>
            <a:spLocks noGrp="1"/>
          </p:cNvSpPr>
          <p:nvPr>
            <p:ph type="subTitle" idx="1"/>
          </p:nvPr>
        </p:nvSpPr>
        <p:spPr>
          <a:xfrm>
            <a:off x="997779" y="8061711"/>
            <a:ext cx="6979020" cy="1003960"/>
          </a:xfrm>
        </p:spPr>
        <p:txBody>
          <a:bodyPr/>
          <a:lstStyle>
            <a:lvl1pPr marL="0" indent="0" algn="l">
              <a:buNone/>
              <a:defRPr>
                <a:solidFill>
                  <a:schemeClr val="tx1"/>
                </a:solidFill>
              </a:defRPr>
            </a:lvl1pPr>
            <a:lvl2pPr marL="608301" indent="0" algn="ctr">
              <a:buNone/>
              <a:defRPr>
                <a:solidFill>
                  <a:schemeClr val="tx1">
                    <a:tint val="75000"/>
                  </a:schemeClr>
                </a:solidFill>
              </a:defRPr>
            </a:lvl2pPr>
            <a:lvl3pPr marL="1216604" indent="0" algn="ctr">
              <a:buNone/>
              <a:defRPr>
                <a:solidFill>
                  <a:schemeClr val="tx1">
                    <a:tint val="75000"/>
                  </a:schemeClr>
                </a:solidFill>
              </a:defRPr>
            </a:lvl3pPr>
            <a:lvl4pPr marL="1824905" indent="0" algn="ctr">
              <a:buNone/>
              <a:defRPr>
                <a:solidFill>
                  <a:schemeClr val="tx1">
                    <a:tint val="75000"/>
                  </a:schemeClr>
                </a:solidFill>
              </a:defRPr>
            </a:lvl4pPr>
            <a:lvl5pPr marL="2433208" indent="0" algn="ctr">
              <a:buNone/>
              <a:defRPr>
                <a:solidFill>
                  <a:schemeClr val="tx1">
                    <a:tint val="75000"/>
                  </a:schemeClr>
                </a:solidFill>
              </a:defRPr>
            </a:lvl5pPr>
            <a:lvl6pPr marL="3041509" indent="0" algn="ctr">
              <a:buNone/>
              <a:defRPr>
                <a:solidFill>
                  <a:schemeClr val="tx1">
                    <a:tint val="75000"/>
                  </a:schemeClr>
                </a:solidFill>
              </a:defRPr>
            </a:lvl6pPr>
            <a:lvl7pPr marL="3649812" indent="0" algn="ctr">
              <a:buNone/>
              <a:defRPr>
                <a:solidFill>
                  <a:schemeClr val="tx1">
                    <a:tint val="75000"/>
                  </a:schemeClr>
                </a:solidFill>
              </a:defRPr>
            </a:lvl7pPr>
            <a:lvl8pPr marL="4258113" indent="0" algn="ctr">
              <a:buNone/>
              <a:defRPr>
                <a:solidFill>
                  <a:schemeClr val="tx1">
                    <a:tint val="75000"/>
                  </a:schemeClr>
                </a:solidFill>
              </a:defRPr>
            </a:lvl8pPr>
            <a:lvl9pPr marL="4866416" indent="0" algn="ctr">
              <a:buNone/>
              <a:defRPr>
                <a:solidFill>
                  <a:schemeClr val="tx1">
                    <a:tint val="75000"/>
                  </a:schemeClr>
                </a:solidFill>
              </a:defRPr>
            </a:lvl9pPr>
          </a:lstStyle>
          <a:p>
            <a:pPr lvl="0"/>
            <a:r>
              <a:rPr lang="fr-FR" noProof="0"/>
              <a:t>Cliquez pour modifier le style des sous-titres du masque</a:t>
            </a:r>
            <a:endParaRPr lang="fr-FR" noProof="0" dirty="0"/>
          </a:p>
        </p:txBody>
      </p:sp>
      <p:sp>
        <p:nvSpPr>
          <p:cNvPr id="7" name="Espace réservé du texte 8"/>
          <p:cNvSpPr>
            <a:spLocks noGrp="1"/>
          </p:cNvSpPr>
          <p:nvPr>
            <p:ph type="body" sz="quarter" idx="13"/>
          </p:nvPr>
        </p:nvSpPr>
        <p:spPr>
          <a:xfrm>
            <a:off x="1028028" y="4980574"/>
            <a:ext cx="6950022" cy="1717300"/>
          </a:xfrm>
        </p:spPr>
        <p:txBody>
          <a:bodyPr/>
          <a:lstStyle>
            <a:lvl1pPr marL="0" indent="0">
              <a:spcAft>
                <a:spcPts val="0"/>
              </a:spcAft>
              <a:buNone/>
              <a:defRPr lang="fr-FR" sz="8764" dirty="0" smtClean="0">
                <a:solidFill>
                  <a:schemeClr val="tx1"/>
                </a:solidFill>
                <a:latin typeface="Helvetica 35 Thin" pitchFamily="34" charset="0"/>
                <a:ea typeface="+mj-ea"/>
                <a:cs typeface="+mj-cs"/>
              </a:defRPr>
            </a:lvl1pPr>
          </a:lstStyle>
          <a:p>
            <a:pPr lvl="0"/>
            <a:r>
              <a:rPr lang="fr-FR"/>
              <a:t>Cliquez pour modifier les styles du texte du masque</a:t>
            </a:r>
          </a:p>
        </p:txBody>
      </p:sp>
    </p:spTree>
    <p:extLst>
      <p:ext uri="{BB962C8B-B14F-4D97-AF65-F5344CB8AC3E}">
        <p14:creationId xmlns:p14="http://schemas.microsoft.com/office/powerpoint/2010/main" val="2488342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1000043" y="739760"/>
            <a:ext cx="6944616" cy="1803165"/>
          </a:xfrm>
        </p:spPr>
        <p:txBody>
          <a:bodyPr/>
          <a:lstStyle>
            <a:lvl1pPr algn="l">
              <a:defRPr/>
            </a:lvl1pPr>
          </a:lstStyle>
          <a:p>
            <a:r>
              <a:rPr lang="fr-FR"/>
              <a:t>Cliquez et modifiez le titre</a:t>
            </a:r>
            <a:endParaRPr lang="fr-FR" dirty="0"/>
          </a:p>
        </p:txBody>
      </p:sp>
      <p:sp>
        <p:nvSpPr>
          <p:cNvPr id="6" name="Espace réservé du texte 4"/>
          <p:cNvSpPr>
            <a:spLocks noGrp="1"/>
          </p:cNvSpPr>
          <p:nvPr>
            <p:ph type="body" sz="quarter" idx="13"/>
          </p:nvPr>
        </p:nvSpPr>
        <p:spPr>
          <a:xfrm>
            <a:off x="1022152" y="3253400"/>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7" name="Espace réservé du texte 4"/>
          <p:cNvSpPr>
            <a:spLocks noGrp="1"/>
          </p:cNvSpPr>
          <p:nvPr>
            <p:ph type="body" sz="quarter" idx="14"/>
          </p:nvPr>
        </p:nvSpPr>
        <p:spPr>
          <a:xfrm>
            <a:off x="1022152" y="4043015"/>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8" name="Espace réservé du texte 4"/>
          <p:cNvSpPr>
            <a:spLocks noGrp="1"/>
          </p:cNvSpPr>
          <p:nvPr>
            <p:ph type="body" sz="quarter" idx="15"/>
          </p:nvPr>
        </p:nvSpPr>
        <p:spPr>
          <a:xfrm>
            <a:off x="1022152" y="4832632"/>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9" name="Espace réservé du texte 4"/>
          <p:cNvSpPr>
            <a:spLocks noGrp="1"/>
          </p:cNvSpPr>
          <p:nvPr>
            <p:ph type="body" sz="quarter" idx="17"/>
          </p:nvPr>
        </p:nvSpPr>
        <p:spPr>
          <a:xfrm>
            <a:off x="1022152" y="5622245"/>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10" name="Espace réservé du texte 4"/>
          <p:cNvSpPr>
            <a:spLocks noGrp="1"/>
          </p:cNvSpPr>
          <p:nvPr>
            <p:ph type="body" sz="quarter" idx="19"/>
          </p:nvPr>
        </p:nvSpPr>
        <p:spPr>
          <a:xfrm>
            <a:off x="1022152" y="6411860"/>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11" name="Espace réservé du texte 4"/>
          <p:cNvSpPr>
            <a:spLocks noGrp="1"/>
          </p:cNvSpPr>
          <p:nvPr>
            <p:ph type="body" sz="quarter" idx="21"/>
          </p:nvPr>
        </p:nvSpPr>
        <p:spPr>
          <a:xfrm>
            <a:off x="1022152" y="7201475"/>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12" name="Espace réservé du texte 4"/>
          <p:cNvSpPr>
            <a:spLocks noGrp="1"/>
          </p:cNvSpPr>
          <p:nvPr>
            <p:ph type="body" sz="quarter" idx="23"/>
          </p:nvPr>
        </p:nvSpPr>
        <p:spPr>
          <a:xfrm>
            <a:off x="2559333" y="3253400"/>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13" name="Espace réservé du texte 4"/>
          <p:cNvSpPr>
            <a:spLocks noGrp="1"/>
          </p:cNvSpPr>
          <p:nvPr>
            <p:ph type="body" sz="quarter" idx="24"/>
          </p:nvPr>
        </p:nvSpPr>
        <p:spPr>
          <a:xfrm>
            <a:off x="2559333" y="4043015"/>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14" name="Espace réservé du texte 4"/>
          <p:cNvSpPr>
            <a:spLocks noGrp="1"/>
          </p:cNvSpPr>
          <p:nvPr>
            <p:ph type="body" sz="quarter" idx="25"/>
          </p:nvPr>
        </p:nvSpPr>
        <p:spPr>
          <a:xfrm>
            <a:off x="2559333" y="7201475"/>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15" name="Espace réservé du texte 4"/>
          <p:cNvSpPr>
            <a:spLocks noGrp="1"/>
          </p:cNvSpPr>
          <p:nvPr>
            <p:ph type="body" sz="quarter" idx="26"/>
          </p:nvPr>
        </p:nvSpPr>
        <p:spPr>
          <a:xfrm>
            <a:off x="2559333" y="6411860"/>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16" name="Espace réservé du texte 4"/>
          <p:cNvSpPr>
            <a:spLocks noGrp="1"/>
          </p:cNvSpPr>
          <p:nvPr>
            <p:ph type="body" sz="quarter" idx="27"/>
          </p:nvPr>
        </p:nvSpPr>
        <p:spPr>
          <a:xfrm>
            <a:off x="2559333" y="5622245"/>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17" name="Espace réservé du texte 4"/>
          <p:cNvSpPr>
            <a:spLocks noGrp="1"/>
          </p:cNvSpPr>
          <p:nvPr>
            <p:ph type="body" sz="quarter" idx="28"/>
          </p:nvPr>
        </p:nvSpPr>
        <p:spPr>
          <a:xfrm>
            <a:off x="2559333" y="4832632"/>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18" name="Espace réservé du texte 4"/>
          <p:cNvSpPr>
            <a:spLocks noGrp="1"/>
          </p:cNvSpPr>
          <p:nvPr>
            <p:ph type="body" sz="quarter" idx="29"/>
          </p:nvPr>
        </p:nvSpPr>
        <p:spPr>
          <a:xfrm>
            <a:off x="1023613" y="7993705"/>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19" name="Espace réservé du texte 4"/>
          <p:cNvSpPr>
            <a:spLocks noGrp="1"/>
          </p:cNvSpPr>
          <p:nvPr>
            <p:ph type="body" sz="quarter" idx="30"/>
          </p:nvPr>
        </p:nvSpPr>
        <p:spPr>
          <a:xfrm>
            <a:off x="1023613" y="8783320"/>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20" name="Espace réservé du texte 4"/>
          <p:cNvSpPr>
            <a:spLocks noGrp="1"/>
          </p:cNvSpPr>
          <p:nvPr>
            <p:ph type="body" sz="quarter" idx="31"/>
          </p:nvPr>
        </p:nvSpPr>
        <p:spPr>
          <a:xfrm>
            <a:off x="1023613" y="9572935"/>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21" name="Espace réservé du texte 4"/>
          <p:cNvSpPr>
            <a:spLocks noGrp="1"/>
          </p:cNvSpPr>
          <p:nvPr>
            <p:ph type="body" sz="quarter" idx="32"/>
          </p:nvPr>
        </p:nvSpPr>
        <p:spPr>
          <a:xfrm>
            <a:off x="1023613" y="10362548"/>
            <a:ext cx="1418708" cy="684843"/>
          </a:xfrm>
        </p:spPr>
        <p:txBody>
          <a:bodyPr/>
          <a:lstStyle>
            <a:lvl1pPr marL="0" indent="0">
              <a:buNone/>
              <a:defRPr>
                <a:solidFill>
                  <a:srgbClr val="FF6600"/>
                </a:solidFill>
              </a:defRPr>
            </a:lvl1pPr>
          </a:lstStyle>
          <a:p>
            <a:pPr lvl="0"/>
            <a:r>
              <a:rPr lang="fr-FR"/>
              <a:t>Cliquez pour modifier les styles du texte du masque</a:t>
            </a:r>
          </a:p>
        </p:txBody>
      </p:sp>
      <p:sp>
        <p:nvSpPr>
          <p:cNvPr id="22" name="Espace réservé du texte 4"/>
          <p:cNvSpPr>
            <a:spLocks noGrp="1"/>
          </p:cNvSpPr>
          <p:nvPr>
            <p:ph type="body" sz="quarter" idx="33"/>
          </p:nvPr>
        </p:nvSpPr>
        <p:spPr>
          <a:xfrm>
            <a:off x="2560793" y="10362548"/>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23" name="Espace réservé du texte 4"/>
          <p:cNvSpPr>
            <a:spLocks noGrp="1"/>
          </p:cNvSpPr>
          <p:nvPr>
            <p:ph type="body" sz="quarter" idx="34"/>
          </p:nvPr>
        </p:nvSpPr>
        <p:spPr>
          <a:xfrm>
            <a:off x="2560793" y="9572935"/>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24" name="Espace réservé du texte 4"/>
          <p:cNvSpPr>
            <a:spLocks noGrp="1"/>
          </p:cNvSpPr>
          <p:nvPr>
            <p:ph type="body" sz="quarter" idx="35"/>
          </p:nvPr>
        </p:nvSpPr>
        <p:spPr>
          <a:xfrm>
            <a:off x="2560793" y="7993705"/>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
        <p:nvSpPr>
          <p:cNvPr id="25" name="Espace réservé du texte 4"/>
          <p:cNvSpPr>
            <a:spLocks noGrp="1"/>
          </p:cNvSpPr>
          <p:nvPr>
            <p:ph type="body" sz="quarter" idx="36"/>
          </p:nvPr>
        </p:nvSpPr>
        <p:spPr>
          <a:xfrm>
            <a:off x="2554151" y="8777173"/>
            <a:ext cx="5418658" cy="684843"/>
          </a:xfrm>
        </p:spPr>
        <p:txBody>
          <a:bodyPr/>
          <a:lstStyle>
            <a:lvl1pPr marL="0" indent="0">
              <a:spcAft>
                <a:spcPts val="0"/>
              </a:spcAft>
              <a:buNone/>
              <a:defRPr baseline="0">
                <a:solidFill>
                  <a:schemeClr val="tx1"/>
                </a:solidFill>
              </a:defRPr>
            </a:lvl1pPr>
          </a:lstStyle>
          <a:p>
            <a:pPr lvl="0"/>
            <a:r>
              <a:rPr lang="fr-FR"/>
              <a:t>Cliquez pour modifier les styles du texte du masque</a:t>
            </a:r>
          </a:p>
        </p:txBody>
      </p:sp>
    </p:spTree>
    <p:extLst>
      <p:ext uri="{BB962C8B-B14F-4D97-AF65-F5344CB8AC3E}">
        <p14:creationId xmlns:p14="http://schemas.microsoft.com/office/powerpoint/2010/main" val="271057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ces simpl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000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lusieurs niveaux hiérarchiqu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41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agraph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277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000043" y="742446"/>
            <a:ext cx="6952034" cy="1803165"/>
          </a:xfrm>
        </p:spPr>
        <p:txBody>
          <a:bodyPr/>
          <a:lstStyle>
            <a:lvl1pPr algn="l">
              <a:defRPr/>
            </a:lvl1pPr>
          </a:lstStyle>
          <a:p>
            <a:r>
              <a:rPr lang="fr-FR"/>
              <a:t>Cliquez et modifiez le titre</a:t>
            </a:r>
            <a:endParaRPr lang="fr-FR" dirty="0"/>
          </a:p>
        </p:txBody>
      </p:sp>
    </p:spTree>
    <p:extLst>
      <p:ext uri="{BB962C8B-B14F-4D97-AF65-F5344CB8AC3E}">
        <p14:creationId xmlns:p14="http://schemas.microsoft.com/office/powerpoint/2010/main" val="591313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ux colonnes">
    <p:spTree>
      <p:nvGrpSpPr>
        <p:cNvPr id="1" name=""/>
        <p:cNvGrpSpPr/>
        <p:nvPr/>
      </p:nvGrpSpPr>
      <p:grpSpPr>
        <a:xfrm>
          <a:off x="0" y="0"/>
          <a:ext cx="0" cy="0"/>
          <a:chOff x="0" y="0"/>
          <a:chExt cx="0" cy="0"/>
        </a:xfrm>
      </p:grpSpPr>
      <p:sp>
        <p:nvSpPr>
          <p:cNvPr id="2" name="Titre 1"/>
          <p:cNvSpPr>
            <a:spLocks noGrp="1"/>
          </p:cNvSpPr>
          <p:nvPr>
            <p:ph type="title"/>
          </p:nvPr>
        </p:nvSpPr>
        <p:spPr>
          <a:xfrm>
            <a:off x="1000043" y="742721"/>
            <a:ext cx="6979020" cy="1803165"/>
          </a:xfrm>
        </p:spPr>
        <p:txBody>
          <a:bodyPr/>
          <a:lstStyle>
            <a:lvl1pPr algn="l">
              <a:defRPr/>
            </a:lvl1pPr>
          </a:lstStyle>
          <a:p>
            <a:r>
              <a:rPr lang="fr-FR"/>
              <a:t>Cliquez et modifiez le titre</a:t>
            </a:r>
            <a:endParaRPr lang="fr-FR" dirty="0"/>
          </a:p>
        </p:txBody>
      </p:sp>
      <p:sp>
        <p:nvSpPr>
          <p:cNvPr id="3" name="Espace réservé du texte 6"/>
          <p:cNvSpPr>
            <a:spLocks noGrp="1"/>
          </p:cNvSpPr>
          <p:nvPr>
            <p:ph type="body" sz="quarter" idx="11"/>
          </p:nvPr>
        </p:nvSpPr>
        <p:spPr>
          <a:xfrm>
            <a:off x="1027417" y="3253401"/>
            <a:ext cx="3263647" cy="6867962"/>
          </a:xfrm>
        </p:spPr>
        <p:txBody>
          <a:bodyPr/>
          <a:lstStyle>
            <a:lvl1pPr marL="247124" indent="-247124">
              <a:spcAft>
                <a:spcPts val="0"/>
              </a:spcAft>
              <a:defRPr sz="2413"/>
            </a:lvl1pPr>
          </a:lstStyle>
          <a:p>
            <a:pPr lvl="0"/>
            <a:r>
              <a:rPr lang="fr-FR"/>
              <a:t>Cliquez pour modifier les styles du texte du masque</a:t>
            </a:r>
          </a:p>
        </p:txBody>
      </p:sp>
      <p:sp>
        <p:nvSpPr>
          <p:cNvPr id="4" name="Espace réservé du texte 6"/>
          <p:cNvSpPr>
            <a:spLocks noGrp="1"/>
          </p:cNvSpPr>
          <p:nvPr>
            <p:ph type="body" sz="quarter" idx="12"/>
          </p:nvPr>
        </p:nvSpPr>
        <p:spPr>
          <a:xfrm>
            <a:off x="4716415" y="3253401"/>
            <a:ext cx="3263647" cy="6867962"/>
          </a:xfrm>
        </p:spPr>
        <p:txBody>
          <a:bodyPr/>
          <a:lstStyle>
            <a:lvl1pPr marL="247124" indent="-247124">
              <a:spcAft>
                <a:spcPts val="0"/>
              </a:spcAft>
              <a:defRPr sz="2413"/>
            </a:lvl1pPr>
          </a:lstStyle>
          <a:p>
            <a:pPr lvl="0"/>
            <a:r>
              <a:rPr lang="fr-FR"/>
              <a:t>Cliquez pour modifier les styles du texte du masque</a:t>
            </a:r>
          </a:p>
        </p:txBody>
      </p:sp>
    </p:spTree>
    <p:extLst>
      <p:ext uri="{BB962C8B-B14F-4D97-AF65-F5344CB8AC3E}">
        <p14:creationId xmlns:p14="http://schemas.microsoft.com/office/powerpoint/2010/main" val="147072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D51D516-AC52-064F-B641-2D2264487C8A}" type="datetimeFigureOut">
              <a:rPr lang="fr-FR" smtClean="0"/>
              <a:t>24/05/2021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1148839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6AC2CDB7-B6A8-402B-8259-030A662FC523}"/>
              </a:ext>
            </a:extLst>
          </p:cNvPr>
          <p:cNvSpPr>
            <a:spLocks noChangeArrowheads="1"/>
          </p:cNvSpPr>
          <p:nvPr userDrawn="1"/>
        </p:nvSpPr>
        <p:spPr bwMode="auto">
          <a:xfrm>
            <a:off x="1048788" y="2964153"/>
            <a:ext cx="850706" cy="1588947"/>
          </a:xfrm>
          <a:prstGeom prst="rect">
            <a:avLst/>
          </a:prstGeom>
          <a:noFill/>
          <a:ln>
            <a:noFill/>
          </a:ln>
          <a:effectLst/>
        </p:spPr>
        <p:txBody>
          <a:bodyPr lIns="0" tIns="0" rIns="0" bIns="0"/>
          <a:lstStyle>
            <a:lvl1pPr marL="434975" indent="-434975">
              <a:defRPr sz="4100">
                <a:solidFill>
                  <a:schemeClr val="tx1"/>
                </a:solidFill>
                <a:latin typeface="Helvetica 55 Roman" pitchFamily="34" charset="0"/>
                <a:ea typeface="MS PGothic" pitchFamily="34" charset="-128"/>
              </a:defRPr>
            </a:lvl1pPr>
            <a:lvl2pPr marL="742950" indent="-285750">
              <a:defRPr sz="4100">
                <a:solidFill>
                  <a:schemeClr val="tx1"/>
                </a:solidFill>
                <a:latin typeface="Helvetica 55 Roman" pitchFamily="34" charset="0"/>
                <a:ea typeface="MS PGothic" pitchFamily="34" charset="-128"/>
              </a:defRPr>
            </a:lvl2pPr>
            <a:lvl3pPr marL="1143000" indent="-228600">
              <a:defRPr sz="4100">
                <a:solidFill>
                  <a:schemeClr val="tx1"/>
                </a:solidFill>
                <a:latin typeface="Helvetica 55 Roman" pitchFamily="34" charset="0"/>
                <a:ea typeface="MS PGothic" pitchFamily="34" charset="-128"/>
              </a:defRPr>
            </a:lvl3pPr>
            <a:lvl4pPr marL="1600200" indent="-228600">
              <a:defRPr sz="4100">
                <a:solidFill>
                  <a:schemeClr val="tx1"/>
                </a:solidFill>
                <a:latin typeface="Helvetica 55 Roman" pitchFamily="34" charset="0"/>
                <a:ea typeface="MS PGothic" pitchFamily="34" charset="-128"/>
              </a:defRPr>
            </a:lvl4pPr>
            <a:lvl5pPr marL="2057400" indent="-228600">
              <a:defRPr sz="4100">
                <a:solidFill>
                  <a:schemeClr val="tx1"/>
                </a:solidFill>
                <a:latin typeface="Helvetica 55 Roman" pitchFamily="34" charset="0"/>
                <a:ea typeface="MS PGothic" pitchFamily="34" charset="-128"/>
              </a:defRPr>
            </a:lvl5pPr>
            <a:lvl6pPr marL="2514600" indent="-228600" defTabSz="2057400" fontAlgn="base">
              <a:spcBef>
                <a:spcPct val="0"/>
              </a:spcBef>
              <a:spcAft>
                <a:spcPct val="0"/>
              </a:spcAft>
              <a:defRPr sz="4100">
                <a:solidFill>
                  <a:schemeClr val="tx1"/>
                </a:solidFill>
                <a:latin typeface="Helvetica 55 Roman" pitchFamily="34" charset="0"/>
                <a:ea typeface="MS PGothic" pitchFamily="34" charset="-128"/>
              </a:defRPr>
            </a:lvl6pPr>
            <a:lvl7pPr marL="2971800" indent="-228600" defTabSz="2057400" fontAlgn="base">
              <a:spcBef>
                <a:spcPct val="0"/>
              </a:spcBef>
              <a:spcAft>
                <a:spcPct val="0"/>
              </a:spcAft>
              <a:defRPr sz="4100">
                <a:solidFill>
                  <a:schemeClr val="tx1"/>
                </a:solidFill>
                <a:latin typeface="Helvetica 55 Roman" pitchFamily="34" charset="0"/>
                <a:ea typeface="MS PGothic" pitchFamily="34" charset="-128"/>
              </a:defRPr>
            </a:lvl7pPr>
            <a:lvl8pPr marL="3429000" indent="-228600" defTabSz="2057400" fontAlgn="base">
              <a:spcBef>
                <a:spcPct val="0"/>
              </a:spcBef>
              <a:spcAft>
                <a:spcPct val="0"/>
              </a:spcAft>
              <a:defRPr sz="4100">
                <a:solidFill>
                  <a:schemeClr val="tx1"/>
                </a:solidFill>
                <a:latin typeface="Helvetica 55 Roman" pitchFamily="34" charset="0"/>
                <a:ea typeface="MS PGothic" pitchFamily="34" charset="-128"/>
              </a:defRPr>
            </a:lvl8pPr>
            <a:lvl9pPr marL="3886200" indent="-228600" defTabSz="2057400" fontAlgn="base">
              <a:spcBef>
                <a:spcPct val="0"/>
              </a:spcBef>
              <a:spcAft>
                <a:spcPct val="0"/>
              </a:spcAft>
              <a:defRPr sz="4100">
                <a:solidFill>
                  <a:schemeClr val="tx1"/>
                </a:solidFill>
                <a:latin typeface="Helvetica 55 Roman" pitchFamily="34" charset="0"/>
                <a:ea typeface="MS PGothic" pitchFamily="34" charset="-128"/>
              </a:defRPr>
            </a:lvl9pPr>
          </a:lstStyle>
          <a:p>
            <a:pPr defTabSz="1216496">
              <a:lnSpc>
                <a:spcPct val="110000"/>
              </a:lnSpc>
              <a:spcAft>
                <a:spcPct val="50000"/>
              </a:spcAft>
              <a:buSzPct val="70000"/>
              <a:defRPr/>
            </a:pPr>
            <a:r>
              <a:rPr lang="en-GB" altLang="fr-FR" sz="8510" dirty="0">
                <a:solidFill>
                  <a:srgbClr val="FF6600"/>
                </a:solidFill>
                <a:latin typeface="Helvetica 35 Thin" pitchFamily="34" charset="0"/>
              </a:rPr>
              <a:t>1</a:t>
            </a:r>
            <a:endParaRPr lang="en-GB" altLang="fr-FR" sz="6859" dirty="0">
              <a:solidFill>
                <a:srgbClr val="FF6600"/>
              </a:solidFill>
              <a:latin typeface="Helvetica 35 Thin" pitchFamily="34" charset="0"/>
            </a:endParaRPr>
          </a:p>
        </p:txBody>
      </p:sp>
      <p:sp>
        <p:nvSpPr>
          <p:cNvPr id="9" name="Rectangle 8">
            <a:extLst>
              <a:ext uri="{FF2B5EF4-FFF2-40B4-BE49-F238E27FC236}">
                <a16:creationId xmlns:a16="http://schemas.microsoft.com/office/drawing/2014/main" id="{6EF20CAE-FE49-494D-9098-1020E5BCAC88}"/>
              </a:ext>
            </a:extLst>
          </p:cNvPr>
          <p:cNvSpPr>
            <a:spLocks noChangeArrowheads="1"/>
          </p:cNvSpPr>
          <p:nvPr userDrawn="1"/>
        </p:nvSpPr>
        <p:spPr bwMode="auto">
          <a:xfrm>
            <a:off x="1048788" y="4998732"/>
            <a:ext cx="850706" cy="1590963"/>
          </a:xfrm>
          <a:prstGeom prst="rect">
            <a:avLst/>
          </a:prstGeom>
          <a:noFill/>
          <a:ln>
            <a:noFill/>
          </a:ln>
          <a:effectLst/>
        </p:spPr>
        <p:txBody>
          <a:bodyPr lIns="0" tIns="0" rIns="0" bIns="0"/>
          <a:lstStyle>
            <a:lvl1pPr marL="434975" indent="-434975">
              <a:defRPr sz="4100">
                <a:solidFill>
                  <a:schemeClr val="tx1"/>
                </a:solidFill>
                <a:latin typeface="Helvetica 55 Roman" pitchFamily="34" charset="0"/>
                <a:ea typeface="MS PGothic" pitchFamily="34" charset="-128"/>
              </a:defRPr>
            </a:lvl1pPr>
            <a:lvl2pPr marL="742950" indent="-285750">
              <a:defRPr sz="4100">
                <a:solidFill>
                  <a:schemeClr val="tx1"/>
                </a:solidFill>
                <a:latin typeface="Helvetica 55 Roman" pitchFamily="34" charset="0"/>
                <a:ea typeface="MS PGothic" pitchFamily="34" charset="-128"/>
              </a:defRPr>
            </a:lvl2pPr>
            <a:lvl3pPr marL="1143000" indent="-228600">
              <a:defRPr sz="4100">
                <a:solidFill>
                  <a:schemeClr val="tx1"/>
                </a:solidFill>
                <a:latin typeface="Helvetica 55 Roman" pitchFamily="34" charset="0"/>
                <a:ea typeface="MS PGothic" pitchFamily="34" charset="-128"/>
              </a:defRPr>
            </a:lvl3pPr>
            <a:lvl4pPr marL="1600200" indent="-228600">
              <a:defRPr sz="4100">
                <a:solidFill>
                  <a:schemeClr val="tx1"/>
                </a:solidFill>
                <a:latin typeface="Helvetica 55 Roman" pitchFamily="34" charset="0"/>
                <a:ea typeface="MS PGothic" pitchFamily="34" charset="-128"/>
              </a:defRPr>
            </a:lvl4pPr>
            <a:lvl5pPr marL="2057400" indent="-228600">
              <a:defRPr sz="4100">
                <a:solidFill>
                  <a:schemeClr val="tx1"/>
                </a:solidFill>
                <a:latin typeface="Helvetica 55 Roman" pitchFamily="34" charset="0"/>
                <a:ea typeface="MS PGothic" pitchFamily="34" charset="-128"/>
              </a:defRPr>
            </a:lvl5pPr>
            <a:lvl6pPr marL="2514600" indent="-228600" defTabSz="2057400" fontAlgn="base">
              <a:spcBef>
                <a:spcPct val="0"/>
              </a:spcBef>
              <a:spcAft>
                <a:spcPct val="0"/>
              </a:spcAft>
              <a:defRPr sz="4100">
                <a:solidFill>
                  <a:schemeClr val="tx1"/>
                </a:solidFill>
                <a:latin typeface="Helvetica 55 Roman" pitchFamily="34" charset="0"/>
                <a:ea typeface="MS PGothic" pitchFamily="34" charset="-128"/>
              </a:defRPr>
            </a:lvl6pPr>
            <a:lvl7pPr marL="2971800" indent="-228600" defTabSz="2057400" fontAlgn="base">
              <a:spcBef>
                <a:spcPct val="0"/>
              </a:spcBef>
              <a:spcAft>
                <a:spcPct val="0"/>
              </a:spcAft>
              <a:defRPr sz="4100">
                <a:solidFill>
                  <a:schemeClr val="tx1"/>
                </a:solidFill>
                <a:latin typeface="Helvetica 55 Roman" pitchFamily="34" charset="0"/>
                <a:ea typeface="MS PGothic" pitchFamily="34" charset="-128"/>
              </a:defRPr>
            </a:lvl7pPr>
            <a:lvl8pPr marL="3429000" indent="-228600" defTabSz="2057400" fontAlgn="base">
              <a:spcBef>
                <a:spcPct val="0"/>
              </a:spcBef>
              <a:spcAft>
                <a:spcPct val="0"/>
              </a:spcAft>
              <a:defRPr sz="4100">
                <a:solidFill>
                  <a:schemeClr val="tx1"/>
                </a:solidFill>
                <a:latin typeface="Helvetica 55 Roman" pitchFamily="34" charset="0"/>
                <a:ea typeface="MS PGothic" pitchFamily="34" charset="-128"/>
              </a:defRPr>
            </a:lvl8pPr>
            <a:lvl9pPr marL="3886200" indent="-228600" defTabSz="2057400" fontAlgn="base">
              <a:spcBef>
                <a:spcPct val="0"/>
              </a:spcBef>
              <a:spcAft>
                <a:spcPct val="0"/>
              </a:spcAft>
              <a:defRPr sz="4100">
                <a:solidFill>
                  <a:schemeClr val="tx1"/>
                </a:solidFill>
                <a:latin typeface="Helvetica 55 Roman" pitchFamily="34" charset="0"/>
                <a:ea typeface="MS PGothic" pitchFamily="34" charset="-128"/>
              </a:defRPr>
            </a:lvl9pPr>
          </a:lstStyle>
          <a:p>
            <a:pPr defTabSz="1216496">
              <a:lnSpc>
                <a:spcPct val="110000"/>
              </a:lnSpc>
              <a:spcAft>
                <a:spcPct val="50000"/>
              </a:spcAft>
              <a:buSzPct val="70000"/>
              <a:defRPr/>
            </a:pPr>
            <a:r>
              <a:rPr lang="en-GB" altLang="fr-FR" sz="8510" dirty="0">
                <a:solidFill>
                  <a:srgbClr val="FF6600"/>
                </a:solidFill>
                <a:latin typeface="Helvetica 35 Thin" pitchFamily="34" charset="0"/>
              </a:rPr>
              <a:t>2</a:t>
            </a:r>
            <a:endParaRPr lang="en-GB" altLang="fr-FR" sz="6859" dirty="0">
              <a:solidFill>
                <a:srgbClr val="FF6600"/>
              </a:solidFill>
              <a:latin typeface="Helvetica 35 Thin" pitchFamily="34" charset="0"/>
            </a:endParaRPr>
          </a:p>
        </p:txBody>
      </p:sp>
      <p:sp>
        <p:nvSpPr>
          <p:cNvPr id="10" name="Rectangle 9">
            <a:extLst>
              <a:ext uri="{FF2B5EF4-FFF2-40B4-BE49-F238E27FC236}">
                <a16:creationId xmlns:a16="http://schemas.microsoft.com/office/drawing/2014/main" id="{F69D3029-7A08-4010-8EE8-2BBE120717C1}"/>
              </a:ext>
            </a:extLst>
          </p:cNvPr>
          <p:cNvSpPr>
            <a:spLocks noChangeArrowheads="1"/>
          </p:cNvSpPr>
          <p:nvPr userDrawn="1"/>
        </p:nvSpPr>
        <p:spPr bwMode="auto">
          <a:xfrm>
            <a:off x="1048788" y="7158328"/>
            <a:ext cx="850706" cy="1590964"/>
          </a:xfrm>
          <a:prstGeom prst="rect">
            <a:avLst/>
          </a:prstGeom>
          <a:noFill/>
          <a:ln>
            <a:noFill/>
          </a:ln>
          <a:effectLst/>
        </p:spPr>
        <p:txBody>
          <a:bodyPr lIns="0" tIns="0" rIns="0" bIns="0"/>
          <a:lstStyle>
            <a:lvl1pPr marL="434975" indent="-434975">
              <a:defRPr sz="4100">
                <a:solidFill>
                  <a:schemeClr val="tx1"/>
                </a:solidFill>
                <a:latin typeface="Helvetica 55 Roman" pitchFamily="34" charset="0"/>
                <a:ea typeface="MS PGothic" pitchFamily="34" charset="-128"/>
              </a:defRPr>
            </a:lvl1pPr>
            <a:lvl2pPr marL="742950" indent="-285750">
              <a:defRPr sz="4100">
                <a:solidFill>
                  <a:schemeClr val="tx1"/>
                </a:solidFill>
                <a:latin typeface="Helvetica 55 Roman" pitchFamily="34" charset="0"/>
                <a:ea typeface="MS PGothic" pitchFamily="34" charset="-128"/>
              </a:defRPr>
            </a:lvl2pPr>
            <a:lvl3pPr marL="1143000" indent="-228600">
              <a:defRPr sz="4100">
                <a:solidFill>
                  <a:schemeClr val="tx1"/>
                </a:solidFill>
                <a:latin typeface="Helvetica 55 Roman" pitchFamily="34" charset="0"/>
                <a:ea typeface="MS PGothic" pitchFamily="34" charset="-128"/>
              </a:defRPr>
            </a:lvl3pPr>
            <a:lvl4pPr marL="1600200" indent="-228600">
              <a:defRPr sz="4100">
                <a:solidFill>
                  <a:schemeClr val="tx1"/>
                </a:solidFill>
                <a:latin typeface="Helvetica 55 Roman" pitchFamily="34" charset="0"/>
                <a:ea typeface="MS PGothic" pitchFamily="34" charset="-128"/>
              </a:defRPr>
            </a:lvl4pPr>
            <a:lvl5pPr marL="2057400" indent="-228600">
              <a:defRPr sz="4100">
                <a:solidFill>
                  <a:schemeClr val="tx1"/>
                </a:solidFill>
                <a:latin typeface="Helvetica 55 Roman" pitchFamily="34" charset="0"/>
                <a:ea typeface="MS PGothic" pitchFamily="34" charset="-128"/>
              </a:defRPr>
            </a:lvl5pPr>
            <a:lvl6pPr marL="2514600" indent="-228600" defTabSz="2057400" fontAlgn="base">
              <a:spcBef>
                <a:spcPct val="0"/>
              </a:spcBef>
              <a:spcAft>
                <a:spcPct val="0"/>
              </a:spcAft>
              <a:defRPr sz="4100">
                <a:solidFill>
                  <a:schemeClr val="tx1"/>
                </a:solidFill>
                <a:latin typeface="Helvetica 55 Roman" pitchFamily="34" charset="0"/>
                <a:ea typeface="MS PGothic" pitchFamily="34" charset="-128"/>
              </a:defRPr>
            </a:lvl6pPr>
            <a:lvl7pPr marL="2971800" indent="-228600" defTabSz="2057400" fontAlgn="base">
              <a:spcBef>
                <a:spcPct val="0"/>
              </a:spcBef>
              <a:spcAft>
                <a:spcPct val="0"/>
              </a:spcAft>
              <a:defRPr sz="4100">
                <a:solidFill>
                  <a:schemeClr val="tx1"/>
                </a:solidFill>
                <a:latin typeface="Helvetica 55 Roman" pitchFamily="34" charset="0"/>
                <a:ea typeface="MS PGothic" pitchFamily="34" charset="-128"/>
              </a:defRPr>
            </a:lvl7pPr>
            <a:lvl8pPr marL="3429000" indent="-228600" defTabSz="2057400" fontAlgn="base">
              <a:spcBef>
                <a:spcPct val="0"/>
              </a:spcBef>
              <a:spcAft>
                <a:spcPct val="0"/>
              </a:spcAft>
              <a:defRPr sz="4100">
                <a:solidFill>
                  <a:schemeClr val="tx1"/>
                </a:solidFill>
                <a:latin typeface="Helvetica 55 Roman" pitchFamily="34" charset="0"/>
                <a:ea typeface="MS PGothic" pitchFamily="34" charset="-128"/>
              </a:defRPr>
            </a:lvl8pPr>
            <a:lvl9pPr marL="3886200" indent="-228600" defTabSz="2057400" fontAlgn="base">
              <a:spcBef>
                <a:spcPct val="0"/>
              </a:spcBef>
              <a:spcAft>
                <a:spcPct val="0"/>
              </a:spcAft>
              <a:defRPr sz="4100">
                <a:solidFill>
                  <a:schemeClr val="tx1"/>
                </a:solidFill>
                <a:latin typeface="Helvetica 55 Roman" pitchFamily="34" charset="0"/>
                <a:ea typeface="MS PGothic" pitchFamily="34" charset="-128"/>
              </a:defRPr>
            </a:lvl9pPr>
          </a:lstStyle>
          <a:p>
            <a:pPr defTabSz="1216496">
              <a:lnSpc>
                <a:spcPct val="110000"/>
              </a:lnSpc>
              <a:spcAft>
                <a:spcPct val="50000"/>
              </a:spcAft>
              <a:buSzPct val="70000"/>
              <a:defRPr/>
            </a:pPr>
            <a:r>
              <a:rPr lang="en-GB" altLang="fr-FR" sz="8510" dirty="0">
                <a:solidFill>
                  <a:srgbClr val="FF6600"/>
                </a:solidFill>
                <a:latin typeface="Helvetica 35 Thin" pitchFamily="34" charset="0"/>
              </a:rPr>
              <a:t>3</a:t>
            </a:r>
            <a:endParaRPr lang="en-GB" altLang="fr-FR" sz="6859" dirty="0">
              <a:solidFill>
                <a:srgbClr val="FF6600"/>
              </a:solidFill>
              <a:latin typeface="Helvetica 35 Thin" pitchFamily="34" charset="0"/>
            </a:endParaRPr>
          </a:p>
        </p:txBody>
      </p:sp>
      <p:sp>
        <p:nvSpPr>
          <p:cNvPr id="2" name="Titre 1"/>
          <p:cNvSpPr>
            <a:spLocks noGrp="1"/>
          </p:cNvSpPr>
          <p:nvPr>
            <p:ph type="title"/>
          </p:nvPr>
        </p:nvSpPr>
        <p:spPr>
          <a:xfrm>
            <a:off x="1001041" y="742721"/>
            <a:ext cx="6979020" cy="1803165"/>
          </a:xfrm>
        </p:spPr>
        <p:txBody>
          <a:bodyPr/>
          <a:lstStyle>
            <a:lvl1pPr algn="l">
              <a:defRPr/>
            </a:lvl1pPr>
          </a:lstStyle>
          <a:p>
            <a:r>
              <a:rPr lang="fr-FR"/>
              <a:t>Cliquez et modifiez le titre</a:t>
            </a:r>
            <a:endParaRPr lang="fr-FR" dirty="0"/>
          </a:p>
        </p:txBody>
      </p:sp>
      <p:sp>
        <p:nvSpPr>
          <p:cNvPr id="4" name="Espace réservé du texte 6"/>
          <p:cNvSpPr>
            <a:spLocks noGrp="1"/>
          </p:cNvSpPr>
          <p:nvPr>
            <p:ph type="body" sz="quarter" idx="11"/>
          </p:nvPr>
        </p:nvSpPr>
        <p:spPr>
          <a:xfrm>
            <a:off x="1900000" y="3362507"/>
            <a:ext cx="3940797" cy="1584602"/>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a:solidFill>
                  <a:schemeClr val="tx1"/>
                </a:solidFill>
              </a:defRPr>
            </a:lvl1pPr>
          </a:lstStyle>
          <a:p>
            <a:pPr lvl="0"/>
            <a:r>
              <a:rPr lang="fr-FR"/>
              <a:t>Cliquez pour modifier les styles du texte du masque</a:t>
            </a:r>
          </a:p>
          <a:p>
            <a:pPr lvl="1"/>
            <a:r>
              <a:rPr lang="fr-FR"/>
              <a:t>Deuxième niveau</a:t>
            </a:r>
          </a:p>
        </p:txBody>
      </p:sp>
      <p:sp>
        <p:nvSpPr>
          <p:cNvPr id="6" name="Espace réservé du texte 6"/>
          <p:cNvSpPr>
            <a:spLocks noGrp="1"/>
          </p:cNvSpPr>
          <p:nvPr>
            <p:ph type="body" sz="quarter" idx="12"/>
          </p:nvPr>
        </p:nvSpPr>
        <p:spPr>
          <a:xfrm>
            <a:off x="1900000" y="5476343"/>
            <a:ext cx="3940797" cy="1584602"/>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a:solidFill>
                  <a:schemeClr val="tx1"/>
                </a:solidFill>
              </a:defRPr>
            </a:lvl1pPr>
          </a:lstStyle>
          <a:p>
            <a:pPr lvl="0"/>
            <a:r>
              <a:rPr lang="fr-FR"/>
              <a:t>Cliquez pour modifier les styles du texte du masque</a:t>
            </a:r>
          </a:p>
          <a:p>
            <a:pPr lvl="1"/>
            <a:r>
              <a:rPr lang="fr-FR"/>
              <a:t>Deuxième niveau</a:t>
            </a:r>
          </a:p>
        </p:txBody>
      </p:sp>
      <p:sp>
        <p:nvSpPr>
          <p:cNvPr id="8" name="Espace réservé du texte 6"/>
          <p:cNvSpPr>
            <a:spLocks noGrp="1"/>
          </p:cNvSpPr>
          <p:nvPr>
            <p:ph type="body" sz="quarter" idx="13"/>
          </p:nvPr>
        </p:nvSpPr>
        <p:spPr>
          <a:xfrm>
            <a:off x="1900000" y="7590178"/>
            <a:ext cx="3940797" cy="1584602"/>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a:solidFill>
                  <a:schemeClr val="tx1"/>
                </a:solidFill>
              </a:defRPr>
            </a:lvl1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2364645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iffres ou point clefs à mettre en valeur">
    <p:spTree>
      <p:nvGrpSpPr>
        <p:cNvPr id="1" name=""/>
        <p:cNvGrpSpPr/>
        <p:nvPr/>
      </p:nvGrpSpPr>
      <p:grpSpPr>
        <a:xfrm>
          <a:off x="0" y="0"/>
          <a:ext cx="0" cy="0"/>
          <a:chOff x="0" y="0"/>
          <a:chExt cx="0" cy="0"/>
        </a:xfrm>
      </p:grpSpPr>
      <p:sp>
        <p:nvSpPr>
          <p:cNvPr id="12" name="Text Box 4">
            <a:extLst>
              <a:ext uri="{FF2B5EF4-FFF2-40B4-BE49-F238E27FC236}">
                <a16:creationId xmlns:a16="http://schemas.microsoft.com/office/drawing/2014/main" id="{9FC46A5E-03E9-4304-BB64-A33BB5943618}"/>
              </a:ext>
            </a:extLst>
          </p:cNvPr>
          <p:cNvSpPr txBox="1">
            <a:spLocks noChangeArrowheads="1"/>
          </p:cNvSpPr>
          <p:nvPr userDrawn="1"/>
        </p:nvSpPr>
        <p:spPr bwMode="auto">
          <a:xfrm>
            <a:off x="116764" y="6972817"/>
            <a:ext cx="856962" cy="3191702"/>
          </a:xfrm>
          <a:prstGeom prst="rect">
            <a:avLst/>
          </a:prstGeom>
          <a:noFill/>
          <a:ln>
            <a:noFill/>
          </a:ln>
          <a:effectLst/>
        </p:spPr>
        <p:txBody>
          <a:bodyPr lIns="121659" tIns="60830" rIns="121659" bIns="60830">
            <a:spAutoFit/>
          </a:bodyPr>
          <a:lstStyle>
            <a:lvl1pPr>
              <a:defRPr sz="4100">
                <a:solidFill>
                  <a:schemeClr val="tx1"/>
                </a:solidFill>
                <a:latin typeface="Helvetica 55 Roman" pitchFamily="34" charset="0"/>
                <a:ea typeface="MS PGothic" pitchFamily="34" charset="-128"/>
              </a:defRPr>
            </a:lvl1pPr>
            <a:lvl2pPr marL="742950" indent="-285750">
              <a:defRPr sz="4100">
                <a:solidFill>
                  <a:schemeClr val="tx1"/>
                </a:solidFill>
                <a:latin typeface="Helvetica 55 Roman" pitchFamily="34" charset="0"/>
                <a:ea typeface="MS PGothic" pitchFamily="34" charset="-128"/>
              </a:defRPr>
            </a:lvl2pPr>
            <a:lvl3pPr marL="1143000" indent="-228600">
              <a:defRPr sz="4100">
                <a:solidFill>
                  <a:schemeClr val="tx1"/>
                </a:solidFill>
                <a:latin typeface="Helvetica 55 Roman" pitchFamily="34" charset="0"/>
                <a:ea typeface="MS PGothic" pitchFamily="34" charset="-128"/>
              </a:defRPr>
            </a:lvl3pPr>
            <a:lvl4pPr marL="1600200" indent="-228600">
              <a:defRPr sz="4100">
                <a:solidFill>
                  <a:schemeClr val="tx1"/>
                </a:solidFill>
                <a:latin typeface="Helvetica 55 Roman" pitchFamily="34" charset="0"/>
                <a:ea typeface="MS PGothic" pitchFamily="34" charset="-128"/>
              </a:defRPr>
            </a:lvl4pPr>
            <a:lvl5pPr marL="2057400" indent="-228600">
              <a:defRPr sz="4100">
                <a:solidFill>
                  <a:schemeClr val="tx1"/>
                </a:solidFill>
                <a:latin typeface="Helvetica 55 Roman" pitchFamily="34" charset="0"/>
                <a:ea typeface="MS PGothic" pitchFamily="34" charset="-128"/>
              </a:defRPr>
            </a:lvl5pPr>
            <a:lvl6pPr marL="2514600" indent="-228600" defTabSz="2057400" fontAlgn="base">
              <a:spcBef>
                <a:spcPct val="0"/>
              </a:spcBef>
              <a:spcAft>
                <a:spcPct val="0"/>
              </a:spcAft>
              <a:defRPr sz="4100">
                <a:solidFill>
                  <a:schemeClr val="tx1"/>
                </a:solidFill>
                <a:latin typeface="Helvetica 55 Roman" pitchFamily="34" charset="0"/>
                <a:ea typeface="MS PGothic" pitchFamily="34" charset="-128"/>
              </a:defRPr>
            </a:lvl6pPr>
            <a:lvl7pPr marL="2971800" indent="-228600" defTabSz="2057400" fontAlgn="base">
              <a:spcBef>
                <a:spcPct val="0"/>
              </a:spcBef>
              <a:spcAft>
                <a:spcPct val="0"/>
              </a:spcAft>
              <a:defRPr sz="4100">
                <a:solidFill>
                  <a:schemeClr val="tx1"/>
                </a:solidFill>
                <a:latin typeface="Helvetica 55 Roman" pitchFamily="34" charset="0"/>
                <a:ea typeface="MS PGothic" pitchFamily="34" charset="-128"/>
              </a:defRPr>
            </a:lvl7pPr>
            <a:lvl8pPr marL="3429000" indent="-228600" defTabSz="2057400" fontAlgn="base">
              <a:spcBef>
                <a:spcPct val="0"/>
              </a:spcBef>
              <a:spcAft>
                <a:spcPct val="0"/>
              </a:spcAft>
              <a:defRPr sz="4100">
                <a:solidFill>
                  <a:schemeClr val="tx1"/>
                </a:solidFill>
                <a:latin typeface="Helvetica 55 Roman" pitchFamily="34" charset="0"/>
                <a:ea typeface="MS PGothic" pitchFamily="34" charset="-128"/>
              </a:defRPr>
            </a:lvl8pPr>
            <a:lvl9pPr marL="3886200" indent="-228600" defTabSz="2057400" fontAlgn="base">
              <a:spcBef>
                <a:spcPct val="0"/>
              </a:spcBef>
              <a:spcAft>
                <a:spcPct val="0"/>
              </a:spcAft>
              <a:defRPr sz="4100">
                <a:solidFill>
                  <a:schemeClr val="tx1"/>
                </a:solidFill>
                <a:latin typeface="Helvetica 55 Roman" pitchFamily="34" charset="0"/>
                <a:ea typeface="MS PGothic" pitchFamily="34" charset="-128"/>
              </a:defRPr>
            </a:lvl9pPr>
          </a:lstStyle>
          <a:p>
            <a:pPr defTabSz="1216496" eaLnBrk="1" hangingPunct="1">
              <a:spcBef>
                <a:spcPct val="50000"/>
              </a:spcBef>
              <a:defRPr/>
            </a:pPr>
            <a:r>
              <a:rPr lang="fr-FR" altLang="fr-FR" sz="19942" dirty="0">
                <a:solidFill>
                  <a:srgbClr val="FF6600"/>
                </a:solidFill>
                <a:latin typeface="Helvetica 35 Thin" pitchFamily="34" charset="0"/>
              </a:rPr>
              <a:t>1</a:t>
            </a:r>
          </a:p>
        </p:txBody>
      </p:sp>
      <p:sp>
        <p:nvSpPr>
          <p:cNvPr id="13" name="Text Box 6">
            <a:extLst>
              <a:ext uri="{FF2B5EF4-FFF2-40B4-BE49-F238E27FC236}">
                <a16:creationId xmlns:a16="http://schemas.microsoft.com/office/drawing/2014/main" id="{E30C350A-34EB-4672-9786-B1F083A4CFC1}"/>
              </a:ext>
            </a:extLst>
          </p:cNvPr>
          <p:cNvSpPr txBox="1">
            <a:spLocks noChangeArrowheads="1"/>
          </p:cNvSpPr>
          <p:nvPr userDrawn="1"/>
        </p:nvSpPr>
        <p:spPr bwMode="auto">
          <a:xfrm>
            <a:off x="2085064" y="6972817"/>
            <a:ext cx="856962" cy="3191702"/>
          </a:xfrm>
          <a:prstGeom prst="rect">
            <a:avLst/>
          </a:prstGeom>
          <a:noFill/>
          <a:ln>
            <a:noFill/>
          </a:ln>
          <a:effectLst/>
        </p:spPr>
        <p:txBody>
          <a:bodyPr lIns="121659" tIns="60830" rIns="121659" bIns="60830">
            <a:spAutoFit/>
          </a:bodyPr>
          <a:lstStyle>
            <a:lvl1pPr>
              <a:defRPr sz="4100">
                <a:solidFill>
                  <a:schemeClr val="tx1"/>
                </a:solidFill>
                <a:latin typeface="Helvetica 55 Roman" pitchFamily="34" charset="0"/>
                <a:ea typeface="MS PGothic" pitchFamily="34" charset="-128"/>
              </a:defRPr>
            </a:lvl1pPr>
            <a:lvl2pPr marL="742950" indent="-285750">
              <a:defRPr sz="4100">
                <a:solidFill>
                  <a:schemeClr val="tx1"/>
                </a:solidFill>
                <a:latin typeface="Helvetica 55 Roman" pitchFamily="34" charset="0"/>
                <a:ea typeface="MS PGothic" pitchFamily="34" charset="-128"/>
              </a:defRPr>
            </a:lvl2pPr>
            <a:lvl3pPr marL="1143000" indent="-228600">
              <a:defRPr sz="4100">
                <a:solidFill>
                  <a:schemeClr val="tx1"/>
                </a:solidFill>
                <a:latin typeface="Helvetica 55 Roman" pitchFamily="34" charset="0"/>
                <a:ea typeface="MS PGothic" pitchFamily="34" charset="-128"/>
              </a:defRPr>
            </a:lvl3pPr>
            <a:lvl4pPr marL="1600200" indent="-228600">
              <a:defRPr sz="4100">
                <a:solidFill>
                  <a:schemeClr val="tx1"/>
                </a:solidFill>
                <a:latin typeface="Helvetica 55 Roman" pitchFamily="34" charset="0"/>
                <a:ea typeface="MS PGothic" pitchFamily="34" charset="-128"/>
              </a:defRPr>
            </a:lvl4pPr>
            <a:lvl5pPr marL="2057400" indent="-228600">
              <a:defRPr sz="4100">
                <a:solidFill>
                  <a:schemeClr val="tx1"/>
                </a:solidFill>
                <a:latin typeface="Helvetica 55 Roman" pitchFamily="34" charset="0"/>
                <a:ea typeface="MS PGothic" pitchFamily="34" charset="-128"/>
              </a:defRPr>
            </a:lvl5pPr>
            <a:lvl6pPr marL="2514600" indent="-228600" defTabSz="2057400" fontAlgn="base">
              <a:spcBef>
                <a:spcPct val="0"/>
              </a:spcBef>
              <a:spcAft>
                <a:spcPct val="0"/>
              </a:spcAft>
              <a:defRPr sz="4100">
                <a:solidFill>
                  <a:schemeClr val="tx1"/>
                </a:solidFill>
                <a:latin typeface="Helvetica 55 Roman" pitchFamily="34" charset="0"/>
                <a:ea typeface="MS PGothic" pitchFamily="34" charset="-128"/>
              </a:defRPr>
            </a:lvl6pPr>
            <a:lvl7pPr marL="2971800" indent="-228600" defTabSz="2057400" fontAlgn="base">
              <a:spcBef>
                <a:spcPct val="0"/>
              </a:spcBef>
              <a:spcAft>
                <a:spcPct val="0"/>
              </a:spcAft>
              <a:defRPr sz="4100">
                <a:solidFill>
                  <a:schemeClr val="tx1"/>
                </a:solidFill>
                <a:latin typeface="Helvetica 55 Roman" pitchFamily="34" charset="0"/>
                <a:ea typeface="MS PGothic" pitchFamily="34" charset="-128"/>
              </a:defRPr>
            </a:lvl7pPr>
            <a:lvl8pPr marL="3429000" indent="-228600" defTabSz="2057400" fontAlgn="base">
              <a:spcBef>
                <a:spcPct val="0"/>
              </a:spcBef>
              <a:spcAft>
                <a:spcPct val="0"/>
              </a:spcAft>
              <a:defRPr sz="4100">
                <a:solidFill>
                  <a:schemeClr val="tx1"/>
                </a:solidFill>
                <a:latin typeface="Helvetica 55 Roman" pitchFamily="34" charset="0"/>
                <a:ea typeface="MS PGothic" pitchFamily="34" charset="-128"/>
              </a:defRPr>
            </a:lvl8pPr>
            <a:lvl9pPr marL="3886200" indent="-228600" defTabSz="2057400" fontAlgn="base">
              <a:spcBef>
                <a:spcPct val="0"/>
              </a:spcBef>
              <a:spcAft>
                <a:spcPct val="0"/>
              </a:spcAft>
              <a:defRPr sz="4100">
                <a:solidFill>
                  <a:schemeClr val="tx1"/>
                </a:solidFill>
                <a:latin typeface="Helvetica 55 Roman" pitchFamily="34" charset="0"/>
                <a:ea typeface="MS PGothic" pitchFamily="34" charset="-128"/>
              </a:defRPr>
            </a:lvl9pPr>
          </a:lstStyle>
          <a:p>
            <a:pPr defTabSz="1216496" eaLnBrk="1" hangingPunct="1">
              <a:spcBef>
                <a:spcPct val="50000"/>
              </a:spcBef>
              <a:defRPr/>
            </a:pPr>
            <a:r>
              <a:rPr lang="fr-FR" altLang="fr-FR" sz="19942" dirty="0">
                <a:solidFill>
                  <a:srgbClr val="FF6600"/>
                </a:solidFill>
                <a:latin typeface="Helvetica 35 Thin" pitchFamily="34" charset="0"/>
              </a:rPr>
              <a:t>2</a:t>
            </a:r>
          </a:p>
        </p:txBody>
      </p:sp>
      <p:sp>
        <p:nvSpPr>
          <p:cNvPr id="14" name="Text Box 7">
            <a:extLst>
              <a:ext uri="{FF2B5EF4-FFF2-40B4-BE49-F238E27FC236}">
                <a16:creationId xmlns:a16="http://schemas.microsoft.com/office/drawing/2014/main" id="{CD161545-8968-454B-A8E3-8A8ADC3C066C}"/>
              </a:ext>
            </a:extLst>
          </p:cNvPr>
          <p:cNvSpPr txBox="1">
            <a:spLocks noChangeArrowheads="1"/>
          </p:cNvSpPr>
          <p:nvPr userDrawn="1"/>
        </p:nvSpPr>
        <p:spPr bwMode="auto">
          <a:xfrm>
            <a:off x="4361954" y="6972817"/>
            <a:ext cx="856962" cy="3191702"/>
          </a:xfrm>
          <a:prstGeom prst="rect">
            <a:avLst/>
          </a:prstGeom>
          <a:noFill/>
          <a:ln>
            <a:noFill/>
          </a:ln>
          <a:effectLst/>
        </p:spPr>
        <p:txBody>
          <a:bodyPr lIns="121659" tIns="60830" rIns="121659" bIns="60830">
            <a:spAutoFit/>
          </a:bodyPr>
          <a:lstStyle>
            <a:lvl1pPr>
              <a:defRPr sz="4100">
                <a:solidFill>
                  <a:schemeClr val="tx1"/>
                </a:solidFill>
                <a:latin typeface="Helvetica 55 Roman" pitchFamily="34" charset="0"/>
                <a:ea typeface="MS PGothic" pitchFamily="34" charset="-128"/>
              </a:defRPr>
            </a:lvl1pPr>
            <a:lvl2pPr marL="742950" indent="-285750">
              <a:defRPr sz="4100">
                <a:solidFill>
                  <a:schemeClr val="tx1"/>
                </a:solidFill>
                <a:latin typeface="Helvetica 55 Roman" pitchFamily="34" charset="0"/>
                <a:ea typeface="MS PGothic" pitchFamily="34" charset="-128"/>
              </a:defRPr>
            </a:lvl2pPr>
            <a:lvl3pPr marL="1143000" indent="-228600">
              <a:defRPr sz="4100">
                <a:solidFill>
                  <a:schemeClr val="tx1"/>
                </a:solidFill>
                <a:latin typeface="Helvetica 55 Roman" pitchFamily="34" charset="0"/>
                <a:ea typeface="MS PGothic" pitchFamily="34" charset="-128"/>
              </a:defRPr>
            </a:lvl3pPr>
            <a:lvl4pPr marL="1600200" indent="-228600">
              <a:defRPr sz="4100">
                <a:solidFill>
                  <a:schemeClr val="tx1"/>
                </a:solidFill>
                <a:latin typeface="Helvetica 55 Roman" pitchFamily="34" charset="0"/>
                <a:ea typeface="MS PGothic" pitchFamily="34" charset="-128"/>
              </a:defRPr>
            </a:lvl4pPr>
            <a:lvl5pPr marL="2057400" indent="-228600">
              <a:defRPr sz="4100">
                <a:solidFill>
                  <a:schemeClr val="tx1"/>
                </a:solidFill>
                <a:latin typeface="Helvetica 55 Roman" pitchFamily="34" charset="0"/>
                <a:ea typeface="MS PGothic" pitchFamily="34" charset="-128"/>
              </a:defRPr>
            </a:lvl5pPr>
            <a:lvl6pPr marL="2514600" indent="-228600" defTabSz="2057400" fontAlgn="base">
              <a:spcBef>
                <a:spcPct val="0"/>
              </a:spcBef>
              <a:spcAft>
                <a:spcPct val="0"/>
              </a:spcAft>
              <a:defRPr sz="4100">
                <a:solidFill>
                  <a:schemeClr val="tx1"/>
                </a:solidFill>
                <a:latin typeface="Helvetica 55 Roman" pitchFamily="34" charset="0"/>
                <a:ea typeface="MS PGothic" pitchFamily="34" charset="-128"/>
              </a:defRPr>
            </a:lvl6pPr>
            <a:lvl7pPr marL="2971800" indent="-228600" defTabSz="2057400" fontAlgn="base">
              <a:spcBef>
                <a:spcPct val="0"/>
              </a:spcBef>
              <a:spcAft>
                <a:spcPct val="0"/>
              </a:spcAft>
              <a:defRPr sz="4100">
                <a:solidFill>
                  <a:schemeClr val="tx1"/>
                </a:solidFill>
                <a:latin typeface="Helvetica 55 Roman" pitchFamily="34" charset="0"/>
                <a:ea typeface="MS PGothic" pitchFamily="34" charset="-128"/>
              </a:defRPr>
            </a:lvl7pPr>
            <a:lvl8pPr marL="3429000" indent="-228600" defTabSz="2057400" fontAlgn="base">
              <a:spcBef>
                <a:spcPct val="0"/>
              </a:spcBef>
              <a:spcAft>
                <a:spcPct val="0"/>
              </a:spcAft>
              <a:defRPr sz="4100">
                <a:solidFill>
                  <a:schemeClr val="tx1"/>
                </a:solidFill>
                <a:latin typeface="Helvetica 55 Roman" pitchFamily="34" charset="0"/>
                <a:ea typeface="MS PGothic" pitchFamily="34" charset="-128"/>
              </a:defRPr>
            </a:lvl8pPr>
            <a:lvl9pPr marL="3886200" indent="-228600" defTabSz="2057400" fontAlgn="base">
              <a:spcBef>
                <a:spcPct val="0"/>
              </a:spcBef>
              <a:spcAft>
                <a:spcPct val="0"/>
              </a:spcAft>
              <a:defRPr sz="4100">
                <a:solidFill>
                  <a:schemeClr val="tx1"/>
                </a:solidFill>
                <a:latin typeface="Helvetica 55 Roman" pitchFamily="34" charset="0"/>
                <a:ea typeface="MS PGothic" pitchFamily="34" charset="-128"/>
              </a:defRPr>
            </a:lvl9pPr>
          </a:lstStyle>
          <a:p>
            <a:pPr defTabSz="1216496" eaLnBrk="1" hangingPunct="1">
              <a:spcBef>
                <a:spcPct val="50000"/>
              </a:spcBef>
              <a:defRPr/>
            </a:pPr>
            <a:r>
              <a:rPr lang="fr-FR" altLang="fr-FR" sz="19942" dirty="0">
                <a:solidFill>
                  <a:srgbClr val="FF6600"/>
                </a:solidFill>
                <a:latin typeface="Helvetica 35 Thin" pitchFamily="34" charset="0"/>
              </a:rPr>
              <a:t>3</a:t>
            </a:r>
          </a:p>
        </p:txBody>
      </p:sp>
      <p:sp>
        <p:nvSpPr>
          <p:cNvPr id="15" name="Text Box 8">
            <a:extLst>
              <a:ext uri="{FF2B5EF4-FFF2-40B4-BE49-F238E27FC236}">
                <a16:creationId xmlns:a16="http://schemas.microsoft.com/office/drawing/2014/main" id="{35F5F81E-2CE5-41DC-A2E2-32F39A89AD0A}"/>
              </a:ext>
            </a:extLst>
          </p:cNvPr>
          <p:cNvSpPr txBox="1">
            <a:spLocks noChangeArrowheads="1"/>
          </p:cNvSpPr>
          <p:nvPr userDrawn="1"/>
        </p:nvSpPr>
        <p:spPr bwMode="auto">
          <a:xfrm>
            <a:off x="6651354" y="6972817"/>
            <a:ext cx="856962" cy="3191702"/>
          </a:xfrm>
          <a:prstGeom prst="rect">
            <a:avLst/>
          </a:prstGeom>
          <a:noFill/>
          <a:ln>
            <a:noFill/>
          </a:ln>
          <a:effectLst/>
        </p:spPr>
        <p:txBody>
          <a:bodyPr lIns="121659" tIns="60830" rIns="121659" bIns="60830">
            <a:spAutoFit/>
          </a:bodyPr>
          <a:lstStyle>
            <a:lvl1pPr>
              <a:defRPr sz="4100">
                <a:solidFill>
                  <a:schemeClr val="tx1"/>
                </a:solidFill>
                <a:latin typeface="Helvetica 55 Roman" pitchFamily="34" charset="0"/>
                <a:ea typeface="MS PGothic" pitchFamily="34" charset="-128"/>
              </a:defRPr>
            </a:lvl1pPr>
            <a:lvl2pPr marL="742950" indent="-285750">
              <a:defRPr sz="4100">
                <a:solidFill>
                  <a:schemeClr val="tx1"/>
                </a:solidFill>
                <a:latin typeface="Helvetica 55 Roman" pitchFamily="34" charset="0"/>
                <a:ea typeface="MS PGothic" pitchFamily="34" charset="-128"/>
              </a:defRPr>
            </a:lvl2pPr>
            <a:lvl3pPr marL="1143000" indent="-228600">
              <a:defRPr sz="4100">
                <a:solidFill>
                  <a:schemeClr val="tx1"/>
                </a:solidFill>
                <a:latin typeface="Helvetica 55 Roman" pitchFamily="34" charset="0"/>
                <a:ea typeface="MS PGothic" pitchFamily="34" charset="-128"/>
              </a:defRPr>
            </a:lvl3pPr>
            <a:lvl4pPr marL="1600200" indent="-228600">
              <a:defRPr sz="4100">
                <a:solidFill>
                  <a:schemeClr val="tx1"/>
                </a:solidFill>
                <a:latin typeface="Helvetica 55 Roman" pitchFamily="34" charset="0"/>
                <a:ea typeface="MS PGothic" pitchFamily="34" charset="-128"/>
              </a:defRPr>
            </a:lvl4pPr>
            <a:lvl5pPr marL="2057400" indent="-228600">
              <a:defRPr sz="4100">
                <a:solidFill>
                  <a:schemeClr val="tx1"/>
                </a:solidFill>
                <a:latin typeface="Helvetica 55 Roman" pitchFamily="34" charset="0"/>
                <a:ea typeface="MS PGothic" pitchFamily="34" charset="-128"/>
              </a:defRPr>
            </a:lvl5pPr>
            <a:lvl6pPr marL="2514600" indent="-228600" defTabSz="2057400" fontAlgn="base">
              <a:spcBef>
                <a:spcPct val="0"/>
              </a:spcBef>
              <a:spcAft>
                <a:spcPct val="0"/>
              </a:spcAft>
              <a:defRPr sz="4100">
                <a:solidFill>
                  <a:schemeClr val="tx1"/>
                </a:solidFill>
                <a:latin typeface="Helvetica 55 Roman" pitchFamily="34" charset="0"/>
                <a:ea typeface="MS PGothic" pitchFamily="34" charset="-128"/>
              </a:defRPr>
            </a:lvl6pPr>
            <a:lvl7pPr marL="2971800" indent="-228600" defTabSz="2057400" fontAlgn="base">
              <a:spcBef>
                <a:spcPct val="0"/>
              </a:spcBef>
              <a:spcAft>
                <a:spcPct val="0"/>
              </a:spcAft>
              <a:defRPr sz="4100">
                <a:solidFill>
                  <a:schemeClr val="tx1"/>
                </a:solidFill>
                <a:latin typeface="Helvetica 55 Roman" pitchFamily="34" charset="0"/>
                <a:ea typeface="MS PGothic" pitchFamily="34" charset="-128"/>
              </a:defRPr>
            </a:lvl7pPr>
            <a:lvl8pPr marL="3429000" indent="-228600" defTabSz="2057400" fontAlgn="base">
              <a:spcBef>
                <a:spcPct val="0"/>
              </a:spcBef>
              <a:spcAft>
                <a:spcPct val="0"/>
              </a:spcAft>
              <a:defRPr sz="4100">
                <a:solidFill>
                  <a:schemeClr val="tx1"/>
                </a:solidFill>
                <a:latin typeface="Helvetica 55 Roman" pitchFamily="34" charset="0"/>
                <a:ea typeface="MS PGothic" pitchFamily="34" charset="-128"/>
              </a:defRPr>
            </a:lvl8pPr>
            <a:lvl9pPr marL="3886200" indent="-228600" defTabSz="2057400" fontAlgn="base">
              <a:spcBef>
                <a:spcPct val="0"/>
              </a:spcBef>
              <a:spcAft>
                <a:spcPct val="0"/>
              </a:spcAft>
              <a:defRPr sz="4100">
                <a:solidFill>
                  <a:schemeClr val="tx1"/>
                </a:solidFill>
                <a:latin typeface="Helvetica 55 Roman" pitchFamily="34" charset="0"/>
                <a:ea typeface="MS PGothic" pitchFamily="34" charset="-128"/>
              </a:defRPr>
            </a:lvl9pPr>
          </a:lstStyle>
          <a:p>
            <a:pPr defTabSz="1216496" eaLnBrk="1" hangingPunct="1">
              <a:spcBef>
                <a:spcPct val="50000"/>
              </a:spcBef>
              <a:defRPr/>
            </a:pPr>
            <a:r>
              <a:rPr lang="fr-FR" altLang="fr-FR" sz="19942" dirty="0">
                <a:solidFill>
                  <a:srgbClr val="FF6600"/>
                </a:solidFill>
                <a:latin typeface="Helvetica 35 Thin" pitchFamily="34" charset="0"/>
              </a:rPr>
              <a:t>4</a:t>
            </a:r>
          </a:p>
        </p:txBody>
      </p:sp>
      <p:sp>
        <p:nvSpPr>
          <p:cNvPr id="2" name="Titre 1"/>
          <p:cNvSpPr>
            <a:spLocks noGrp="1"/>
          </p:cNvSpPr>
          <p:nvPr>
            <p:ph type="title"/>
          </p:nvPr>
        </p:nvSpPr>
        <p:spPr>
          <a:xfrm>
            <a:off x="1001041" y="742721"/>
            <a:ext cx="6979020" cy="1803165"/>
          </a:xfrm>
        </p:spPr>
        <p:txBody>
          <a:bodyPr/>
          <a:lstStyle>
            <a:lvl1pPr algn="l">
              <a:defRPr/>
            </a:lvl1pPr>
          </a:lstStyle>
          <a:p>
            <a:r>
              <a:rPr lang="fr-FR"/>
              <a:t>Cliquez et modifiez le titre</a:t>
            </a:r>
            <a:endParaRPr lang="fr-FR" dirty="0"/>
          </a:p>
        </p:txBody>
      </p:sp>
      <p:sp>
        <p:nvSpPr>
          <p:cNvPr id="3" name="Espace réservé du texte 4"/>
          <p:cNvSpPr>
            <a:spLocks noGrp="1"/>
          </p:cNvSpPr>
          <p:nvPr>
            <p:ph type="body" sz="quarter" idx="11"/>
          </p:nvPr>
        </p:nvSpPr>
        <p:spPr>
          <a:xfrm>
            <a:off x="1027416" y="3222985"/>
            <a:ext cx="6952645" cy="2011361"/>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a:solidFill>
                  <a:schemeClr val="tx1"/>
                </a:solidFill>
              </a:defRPr>
            </a:lvl1pPr>
            <a:lvl2pPr marL="642096" indent="0">
              <a:buNone/>
              <a:defRPr/>
            </a:lvl2pPr>
            <a:lvl3pPr marL="1275744" indent="0">
              <a:buNone/>
              <a:defRPr/>
            </a:lvl3pPr>
            <a:lvl4pPr marL="1833355" indent="0">
              <a:buNone/>
              <a:defRPr/>
            </a:lvl4pPr>
            <a:lvl5pPr marL="2433208" indent="0">
              <a:buNone/>
              <a:defRPr/>
            </a:lvl5pPr>
          </a:lstStyle>
          <a:p>
            <a:pPr lvl="0"/>
            <a:r>
              <a:rPr lang="fr-FR"/>
              <a:t>Cliquez pour modifier les styles du texte du masque</a:t>
            </a:r>
          </a:p>
          <a:p>
            <a:pPr lvl="1"/>
            <a:r>
              <a:rPr lang="fr-FR"/>
              <a:t>Deuxième niveau</a:t>
            </a:r>
          </a:p>
        </p:txBody>
      </p:sp>
      <p:sp>
        <p:nvSpPr>
          <p:cNvPr id="8" name="Espace réservé du texte 15"/>
          <p:cNvSpPr>
            <a:spLocks noGrp="1"/>
          </p:cNvSpPr>
          <p:nvPr>
            <p:ph type="body" sz="quarter" idx="16"/>
          </p:nvPr>
        </p:nvSpPr>
        <p:spPr>
          <a:xfrm>
            <a:off x="1037139" y="8008754"/>
            <a:ext cx="1134976" cy="2377655"/>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sz="1397">
                <a:solidFill>
                  <a:schemeClr val="tx1"/>
                </a:solidFill>
              </a:defRPr>
            </a:lvl1pPr>
          </a:lstStyle>
          <a:p>
            <a:pPr lvl="0"/>
            <a:r>
              <a:rPr lang="fr-FR"/>
              <a:t>Cliquez pour modifier les styles du texte du masque</a:t>
            </a:r>
          </a:p>
          <a:p>
            <a:pPr lvl="1"/>
            <a:r>
              <a:rPr lang="fr-FR"/>
              <a:t>Deuxième niveau</a:t>
            </a:r>
          </a:p>
          <a:p>
            <a:pPr lvl="2"/>
            <a:r>
              <a:rPr lang="fr-FR"/>
              <a:t>Troisième niveau</a:t>
            </a:r>
          </a:p>
        </p:txBody>
      </p:sp>
      <p:sp>
        <p:nvSpPr>
          <p:cNvPr id="9" name="Espace réservé du texte 15"/>
          <p:cNvSpPr>
            <a:spLocks noGrp="1"/>
          </p:cNvSpPr>
          <p:nvPr>
            <p:ph type="body" sz="quarter" idx="17"/>
          </p:nvPr>
        </p:nvSpPr>
        <p:spPr>
          <a:xfrm>
            <a:off x="3236108" y="8008754"/>
            <a:ext cx="1134976" cy="2377655"/>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sz="1397">
                <a:solidFill>
                  <a:schemeClr val="tx1"/>
                </a:solidFill>
              </a:defRPr>
            </a:lvl1pPr>
          </a:lstStyle>
          <a:p>
            <a:pPr lvl="0"/>
            <a:r>
              <a:rPr lang="fr-FR"/>
              <a:t>Cliquez pour modifier les styles du texte du masque</a:t>
            </a:r>
          </a:p>
          <a:p>
            <a:pPr lvl="1"/>
            <a:r>
              <a:rPr lang="fr-FR"/>
              <a:t>Deuxième niveau</a:t>
            </a:r>
          </a:p>
          <a:p>
            <a:pPr lvl="2"/>
            <a:r>
              <a:rPr lang="fr-FR"/>
              <a:t>Troisième niveau</a:t>
            </a:r>
          </a:p>
        </p:txBody>
      </p:sp>
      <p:sp>
        <p:nvSpPr>
          <p:cNvPr id="10" name="Espace réservé du texte 15"/>
          <p:cNvSpPr>
            <a:spLocks noGrp="1"/>
          </p:cNvSpPr>
          <p:nvPr>
            <p:ph type="body" sz="quarter" idx="18"/>
          </p:nvPr>
        </p:nvSpPr>
        <p:spPr>
          <a:xfrm>
            <a:off x="5576893" y="8008754"/>
            <a:ext cx="1134976" cy="2377655"/>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sz="1397">
                <a:solidFill>
                  <a:schemeClr val="tx1"/>
                </a:solidFill>
              </a:defRPr>
            </a:lvl1pPr>
          </a:lstStyle>
          <a:p>
            <a:pPr lvl="0"/>
            <a:r>
              <a:rPr lang="fr-FR"/>
              <a:t>Cliquez pour modifier les styles du texte du masque</a:t>
            </a:r>
          </a:p>
          <a:p>
            <a:pPr lvl="1"/>
            <a:r>
              <a:rPr lang="fr-FR"/>
              <a:t>Deuxième niveau</a:t>
            </a:r>
          </a:p>
          <a:p>
            <a:pPr lvl="2"/>
            <a:r>
              <a:rPr lang="fr-FR"/>
              <a:t>Troisième niveau</a:t>
            </a:r>
          </a:p>
        </p:txBody>
      </p:sp>
      <p:sp>
        <p:nvSpPr>
          <p:cNvPr id="11" name="Espace réservé du texte 15"/>
          <p:cNvSpPr>
            <a:spLocks noGrp="1"/>
          </p:cNvSpPr>
          <p:nvPr>
            <p:ph type="body" sz="quarter" idx="19"/>
          </p:nvPr>
        </p:nvSpPr>
        <p:spPr>
          <a:xfrm>
            <a:off x="7825836" y="8008754"/>
            <a:ext cx="1134976" cy="2377655"/>
          </a:xfrm>
        </p:spPr>
        <p:txBody>
          <a:bodyPr/>
          <a:lstStyle>
            <a:lvl1pPr marL="0" marR="0" indent="0" algn="l" defTabSz="1216604" rtl="0" eaLnBrk="1" fontAlgn="base" latinLnBrk="0" hangingPunct="1">
              <a:lnSpc>
                <a:spcPct val="100000"/>
              </a:lnSpc>
              <a:spcBef>
                <a:spcPct val="0"/>
              </a:spcBef>
              <a:spcAft>
                <a:spcPts val="0"/>
              </a:spcAft>
              <a:buClr>
                <a:schemeClr val="tx2"/>
              </a:buClr>
              <a:buSzPct val="70000"/>
              <a:buFont typeface="Wingdings" pitchFamily="2" charset="2"/>
              <a:buNone/>
              <a:tabLst/>
              <a:defRPr sz="1397">
                <a:solidFill>
                  <a:schemeClr val="tx1"/>
                </a:solidFill>
              </a:defRPr>
            </a:lvl1pPr>
          </a:lstStyle>
          <a:p>
            <a:pPr lvl="0"/>
            <a:r>
              <a:rPr lang="fr-FR"/>
              <a:t>Cliquez pour 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35920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iffres clefs">
    <p:spTree>
      <p:nvGrpSpPr>
        <p:cNvPr id="1" name=""/>
        <p:cNvGrpSpPr/>
        <p:nvPr/>
      </p:nvGrpSpPr>
      <p:grpSpPr>
        <a:xfrm>
          <a:off x="0" y="0"/>
          <a:ext cx="0" cy="0"/>
          <a:chOff x="0" y="0"/>
          <a:chExt cx="0" cy="0"/>
        </a:xfrm>
      </p:grpSpPr>
      <p:sp>
        <p:nvSpPr>
          <p:cNvPr id="2" name="Titre 1"/>
          <p:cNvSpPr>
            <a:spLocks noGrp="1"/>
          </p:cNvSpPr>
          <p:nvPr>
            <p:ph type="title"/>
          </p:nvPr>
        </p:nvSpPr>
        <p:spPr>
          <a:xfrm>
            <a:off x="1000605" y="742721"/>
            <a:ext cx="6979020" cy="1803165"/>
          </a:xfrm>
        </p:spPr>
        <p:txBody>
          <a:bodyPr/>
          <a:lstStyle>
            <a:lvl1pPr algn="l">
              <a:defRPr/>
            </a:lvl1pPr>
          </a:lstStyle>
          <a:p>
            <a:r>
              <a:rPr lang="fr-FR"/>
              <a:t>Cliquez et modifiez le titre</a:t>
            </a:r>
            <a:endParaRPr lang="fr-FR" dirty="0"/>
          </a:p>
        </p:txBody>
      </p:sp>
      <p:sp>
        <p:nvSpPr>
          <p:cNvPr id="13" name="Espace réservé du texte 7"/>
          <p:cNvSpPr>
            <a:spLocks noGrp="1"/>
          </p:cNvSpPr>
          <p:nvPr>
            <p:ph type="body" sz="quarter" idx="13"/>
          </p:nvPr>
        </p:nvSpPr>
        <p:spPr>
          <a:xfrm>
            <a:off x="1875171" y="6163980"/>
            <a:ext cx="6104890" cy="924700"/>
          </a:xfrm>
        </p:spPr>
        <p:txBody>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15" name="Espace réservé du texte 7"/>
          <p:cNvSpPr>
            <a:spLocks noGrp="1"/>
          </p:cNvSpPr>
          <p:nvPr>
            <p:ph type="body" sz="quarter" idx="15"/>
          </p:nvPr>
        </p:nvSpPr>
        <p:spPr>
          <a:xfrm>
            <a:off x="1875171" y="7282427"/>
            <a:ext cx="6104890" cy="924700"/>
          </a:xfrm>
        </p:spPr>
        <p:txBody>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17" name="Espace réservé du texte 7"/>
          <p:cNvSpPr>
            <a:spLocks noGrp="1"/>
          </p:cNvSpPr>
          <p:nvPr>
            <p:ph type="body" sz="quarter" idx="17"/>
          </p:nvPr>
        </p:nvSpPr>
        <p:spPr>
          <a:xfrm>
            <a:off x="1875171" y="8405369"/>
            <a:ext cx="6104890" cy="924700"/>
          </a:xfrm>
        </p:spPr>
        <p:txBody>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19" name="Espace réservé du texte 7"/>
          <p:cNvSpPr>
            <a:spLocks noGrp="1"/>
          </p:cNvSpPr>
          <p:nvPr>
            <p:ph type="body" sz="quarter" idx="19"/>
          </p:nvPr>
        </p:nvSpPr>
        <p:spPr>
          <a:xfrm>
            <a:off x="1875171" y="9594130"/>
            <a:ext cx="6104890" cy="924700"/>
          </a:xfrm>
        </p:spPr>
        <p:txBody>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20" name="Espace réservé du texte 13"/>
          <p:cNvSpPr>
            <a:spLocks noGrp="1"/>
          </p:cNvSpPr>
          <p:nvPr>
            <p:ph type="body" sz="quarter" idx="20"/>
          </p:nvPr>
        </p:nvSpPr>
        <p:spPr>
          <a:xfrm>
            <a:off x="1000831" y="3267963"/>
            <a:ext cx="6979230" cy="2114563"/>
          </a:xfrm>
        </p:spPr>
        <p:txBody>
          <a:bodyPr/>
          <a:lstStyle>
            <a:lvl1pPr marL="0" indent="0">
              <a:buNone/>
              <a:defRPr sz="10035" baseline="0">
                <a:solidFill>
                  <a:schemeClr val="tx1"/>
                </a:solidFill>
                <a:latin typeface="Helvetica 35 Thin" pitchFamily="34" charset="0"/>
              </a:defRPr>
            </a:lvl1pPr>
          </a:lstStyle>
          <a:p>
            <a:pPr lvl="0"/>
            <a:r>
              <a:rPr lang="fr-FR"/>
              <a:t>Cliquez pour modifier les styles du texte du masque</a:t>
            </a:r>
          </a:p>
        </p:txBody>
      </p:sp>
      <p:sp>
        <p:nvSpPr>
          <p:cNvPr id="6" name="Espace réservé du texte 5"/>
          <p:cNvSpPr>
            <a:spLocks noGrp="1"/>
          </p:cNvSpPr>
          <p:nvPr>
            <p:ph type="body" sz="quarter" idx="21"/>
          </p:nvPr>
        </p:nvSpPr>
        <p:spPr>
          <a:xfrm>
            <a:off x="1028026" y="6163983"/>
            <a:ext cx="814739" cy="924700"/>
          </a:xfrm>
        </p:spPr>
        <p:txBody>
          <a:bodyPr>
            <a:normAutofit/>
          </a:bodyPr>
          <a:lstStyle>
            <a:lvl1pPr marL="0" indent="0">
              <a:buNone/>
              <a:defRPr sz="4319">
                <a:solidFill>
                  <a:srgbClr val="FF6600"/>
                </a:solidFill>
              </a:defRPr>
            </a:lvl1pPr>
            <a:lvl2pPr marL="608301" indent="0">
              <a:buNone/>
              <a:defRPr>
                <a:solidFill>
                  <a:srgbClr val="FF6600"/>
                </a:solidFill>
              </a:defRPr>
            </a:lvl2pPr>
            <a:lvl3pPr marL="1275744" indent="0">
              <a:buNone/>
              <a:defRPr>
                <a:solidFill>
                  <a:srgbClr val="FF6600"/>
                </a:solidFill>
              </a:defRPr>
            </a:lvl3pPr>
            <a:lvl4pPr marL="1833355" indent="0">
              <a:buNone/>
              <a:defRPr>
                <a:solidFill>
                  <a:srgbClr val="FF6600"/>
                </a:solidFill>
              </a:defRPr>
            </a:lvl4pPr>
            <a:lvl5pPr marL="2433208" indent="0">
              <a:buNone/>
              <a:defRPr>
                <a:solidFill>
                  <a:srgbClr val="FF6600"/>
                </a:solidFill>
              </a:defRPr>
            </a:lvl5pPr>
          </a:lstStyle>
          <a:p>
            <a:pPr lvl="0"/>
            <a:r>
              <a:rPr lang="fr-FR"/>
              <a:t>Cliquez pour modifier les styles du texte du masque</a:t>
            </a:r>
          </a:p>
        </p:txBody>
      </p:sp>
      <p:sp>
        <p:nvSpPr>
          <p:cNvPr id="21" name="Espace réservé du texte 5"/>
          <p:cNvSpPr>
            <a:spLocks noGrp="1"/>
          </p:cNvSpPr>
          <p:nvPr>
            <p:ph type="body" sz="quarter" idx="22"/>
          </p:nvPr>
        </p:nvSpPr>
        <p:spPr>
          <a:xfrm>
            <a:off x="1028026" y="7282427"/>
            <a:ext cx="814739" cy="924700"/>
          </a:xfrm>
        </p:spPr>
        <p:txBody>
          <a:bodyPr>
            <a:normAutofit/>
          </a:bodyPr>
          <a:lstStyle>
            <a:lvl1pPr marL="0" indent="0">
              <a:buNone/>
              <a:defRPr sz="4319">
                <a:solidFill>
                  <a:srgbClr val="FF6600"/>
                </a:solidFill>
              </a:defRPr>
            </a:lvl1pPr>
            <a:lvl2pPr marL="608301" indent="0">
              <a:buNone/>
              <a:defRPr>
                <a:solidFill>
                  <a:srgbClr val="FF6600"/>
                </a:solidFill>
              </a:defRPr>
            </a:lvl2pPr>
            <a:lvl3pPr marL="1275744" indent="0">
              <a:buNone/>
              <a:defRPr>
                <a:solidFill>
                  <a:srgbClr val="FF6600"/>
                </a:solidFill>
              </a:defRPr>
            </a:lvl3pPr>
            <a:lvl4pPr marL="1833355" indent="0">
              <a:buNone/>
              <a:defRPr>
                <a:solidFill>
                  <a:srgbClr val="FF6600"/>
                </a:solidFill>
              </a:defRPr>
            </a:lvl4pPr>
            <a:lvl5pPr marL="2433208" indent="0">
              <a:buNone/>
              <a:defRPr>
                <a:solidFill>
                  <a:srgbClr val="FF6600"/>
                </a:solidFill>
              </a:defRPr>
            </a:lvl5pPr>
          </a:lstStyle>
          <a:p>
            <a:pPr lvl="0"/>
            <a:r>
              <a:rPr lang="fr-FR"/>
              <a:t>Cliquez pour modifier les styles du texte du masque</a:t>
            </a:r>
          </a:p>
        </p:txBody>
      </p:sp>
      <p:sp>
        <p:nvSpPr>
          <p:cNvPr id="22" name="Espace réservé du texte 5"/>
          <p:cNvSpPr>
            <a:spLocks noGrp="1"/>
          </p:cNvSpPr>
          <p:nvPr>
            <p:ph type="body" sz="quarter" idx="23"/>
          </p:nvPr>
        </p:nvSpPr>
        <p:spPr>
          <a:xfrm>
            <a:off x="1028026" y="8405369"/>
            <a:ext cx="814739" cy="924700"/>
          </a:xfrm>
        </p:spPr>
        <p:txBody>
          <a:bodyPr>
            <a:normAutofit/>
          </a:bodyPr>
          <a:lstStyle>
            <a:lvl1pPr marL="0" indent="0">
              <a:buNone/>
              <a:defRPr sz="4319">
                <a:solidFill>
                  <a:srgbClr val="FF6600"/>
                </a:solidFill>
              </a:defRPr>
            </a:lvl1pPr>
            <a:lvl2pPr marL="608301" indent="0">
              <a:buNone/>
              <a:defRPr>
                <a:solidFill>
                  <a:srgbClr val="FF6600"/>
                </a:solidFill>
              </a:defRPr>
            </a:lvl2pPr>
            <a:lvl3pPr marL="1275744" indent="0">
              <a:buNone/>
              <a:defRPr>
                <a:solidFill>
                  <a:srgbClr val="FF6600"/>
                </a:solidFill>
              </a:defRPr>
            </a:lvl3pPr>
            <a:lvl4pPr marL="1833355" indent="0">
              <a:buNone/>
              <a:defRPr>
                <a:solidFill>
                  <a:srgbClr val="FF6600"/>
                </a:solidFill>
              </a:defRPr>
            </a:lvl4pPr>
            <a:lvl5pPr marL="2433208" indent="0">
              <a:buNone/>
              <a:defRPr>
                <a:solidFill>
                  <a:srgbClr val="FF6600"/>
                </a:solidFill>
              </a:defRPr>
            </a:lvl5pPr>
          </a:lstStyle>
          <a:p>
            <a:pPr lvl="0"/>
            <a:r>
              <a:rPr lang="fr-FR"/>
              <a:t>Cliquez pour modifier les styles du texte du masque</a:t>
            </a:r>
          </a:p>
        </p:txBody>
      </p:sp>
      <p:sp>
        <p:nvSpPr>
          <p:cNvPr id="23" name="Espace réservé du texte 5"/>
          <p:cNvSpPr>
            <a:spLocks noGrp="1"/>
          </p:cNvSpPr>
          <p:nvPr>
            <p:ph type="body" sz="quarter" idx="24"/>
          </p:nvPr>
        </p:nvSpPr>
        <p:spPr>
          <a:xfrm>
            <a:off x="1028026" y="9594130"/>
            <a:ext cx="814739" cy="924700"/>
          </a:xfrm>
        </p:spPr>
        <p:txBody>
          <a:bodyPr>
            <a:normAutofit/>
          </a:bodyPr>
          <a:lstStyle>
            <a:lvl1pPr marL="0" indent="0">
              <a:buNone/>
              <a:defRPr sz="4319">
                <a:solidFill>
                  <a:srgbClr val="FF6600"/>
                </a:solidFill>
              </a:defRPr>
            </a:lvl1pPr>
            <a:lvl2pPr marL="608301" indent="0">
              <a:buNone/>
              <a:defRPr>
                <a:solidFill>
                  <a:srgbClr val="FF6600"/>
                </a:solidFill>
              </a:defRPr>
            </a:lvl2pPr>
            <a:lvl3pPr marL="1275744" indent="0">
              <a:buNone/>
              <a:defRPr>
                <a:solidFill>
                  <a:srgbClr val="FF6600"/>
                </a:solidFill>
              </a:defRPr>
            </a:lvl3pPr>
            <a:lvl4pPr marL="1833355" indent="0">
              <a:buNone/>
              <a:defRPr>
                <a:solidFill>
                  <a:srgbClr val="FF6600"/>
                </a:solidFill>
              </a:defRPr>
            </a:lvl4pPr>
            <a:lvl5pPr marL="2433208" indent="0">
              <a:buNone/>
              <a:defRPr>
                <a:solidFill>
                  <a:srgbClr val="FF6600"/>
                </a:solidFill>
              </a:defRPr>
            </a:lvl5pPr>
          </a:lstStyle>
          <a:p>
            <a:pPr lvl="0"/>
            <a:r>
              <a:rPr lang="fr-FR"/>
              <a:t>Cliquez pour modifier les styles du texte du masque</a:t>
            </a:r>
          </a:p>
        </p:txBody>
      </p:sp>
    </p:spTree>
    <p:extLst>
      <p:ext uri="{BB962C8B-B14F-4D97-AF65-F5344CB8AC3E}">
        <p14:creationId xmlns:p14="http://schemas.microsoft.com/office/powerpoint/2010/main" val="3102971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iffres clefs 2">
    <p:spTree>
      <p:nvGrpSpPr>
        <p:cNvPr id="1" name=""/>
        <p:cNvGrpSpPr/>
        <p:nvPr/>
      </p:nvGrpSpPr>
      <p:grpSpPr>
        <a:xfrm>
          <a:off x="0" y="0"/>
          <a:ext cx="0" cy="0"/>
          <a:chOff x="0" y="0"/>
          <a:chExt cx="0" cy="0"/>
        </a:xfrm>
      </p:grpSpPr>
      <p:sp>
        <p:nvSpPr>
          <p:cNvPr id="2" name="Titre 1"/>
          <p:cNvSpPr>
            <a:spLocks noGrp="1"/>
          </p:cNvSpPr>
          <p:nvPr>
            <p:ph type="title"/>
          </p:nvPr>
        </p:nvSpPr>
        <p:spPr>
          <a:xfrm>
            <a:off x="1000043" y="742721"/>
            <a:ext cx="6979020" cy="1803165"/>
          </a:xfrm>
        </p:spPr>
        <p:txBody>
          <a:bodyPr/>
          <a:lstStyle>
            <a:lvl1pPr algn="l">
              <a:defRPr/>
            </a:lvl1pPr>
          </a:lstStyle>
          <a:p>
            <a:r>
              <a:rPr lang="fr-FR"/>
              <a:t>Cliquez et modifiez le titre</a:t>
            </a:r>
            <a:endParaRPr lang="fr-FR" dirty="0"/>
          </a:p>
        </p:txBody>
      </p:sp>
      <p:sp>
        <p:nvSpPr>
          <p:cNvPr id="12" name="Espace réservé du texte 5"/>
          <p:cNvSpPr>
            <a:spLocks noGrp="1"/>
          </p:cNvSpPr>
          <p:nvPr>
            <p:ph type="body" sz="quarter" idx="12"/>
          </p:nvPr>
        </p:nvSpPr>
        <p:spPr>
          <a:xfrm>
            <a:off x="1000831" y="6160193"/>
            <a:ext cx="860717" cy="924700"/>
          </a:xfrm>
        </p:spPr>
        <p:txBody>
          <a:bodyPr/>
          <a:lstStyle>
            <a:lvl1pPr marL="0" indent="0">
              <a:buNone/>
              <a:defRPr sz="4319">
                <a:solidFill>
                  <a:srgbClr val="FF6600"/>
                </a:solidFill>
                <a:latin typeface="Helvetica 55 Roman" pitchFamily="34" charset="0"/>
              </a:defRPr>
            </a:lvl1pPr>
          </a:lstStyle>
          <a:p>
            <a:pPr lvl="0"/>
            <a:r>
              <a:rPr lang="fr-FR"/>
              <a:t>Cliquez pour modifier les styles du texte du masque</a:t>
            </a:r>
          </a:p>
        </p:txBody>
      </p:sp>
      <p:sp>
        <p:nvSpPr>
          <p:cNvPr id="13" name="Espace réservé du texte 7"/>
          <p:cNvSpPr>
            <a:spLocks noGrp="1"/>
          </p:cNvSpPr>
          <p:nvPr>
            <p:ph type="body" sz="quarter" idx="13"/>
          </p:nvPr>
        </p:nvSpPr>
        <p:spPr>
          <a:xfrm>
            <a:off x="1875172" y="6163980"/>
            <a:ext cx="2628567" cy="924700"/>
          </a:xfrm>
        </p:spPr>
        <p:txBody>
          <a:bodyPr>
            <a:normAutofit/>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14" name="Espace réservé du texte 5"/>
          <p:cNvSpPr>
            <a:spLocks noGrp="1"/>
          </p:cNvSpPr>
          <p:nvPr>
            <p:ph type="body" sz="quarter" idx="14"/>
          </p:nvPr>
        </p:nvSpPr>
        <p:spPr>
          <a:xfrm>
            <a:off x="4689339" y="6159147"/>
            <a:ext cx="860717" cy="924700"/>
          </a:xfrm>
        </p:spPr>
        <p:txBody>
          <a:bodyPr/>
          <a:lstStyle>
            <a:lvl1pPr marL="0" indent="0">
              <a:buNone/>
              <a:defRPr sz="4319">
                <a:solidFill>
                  <a:srgbClr val="FF6600"/>
                </a:solidFill>
                <a:latin typeface="Helvetica 55 Roman" pitchFamily="34" charset="0"/>
              </a:defRPr>
            </a:lvl1pPr>
          </a:lstStyle>
          <a:p>
            <a:pPr lvl="0"/>
            <a:r>
              <a:rPr lang="fr-FR"/>
              <a:t>Cliquez pour modifier les styles du texte du masque</a:t>
            </a:r>
          </a:p>
        </p:txBody>
      </p:sp>
      <p:sp>
        <p:nvSpPr>
          <p:cNvPr id="15" name="Espace réservé du texte 7"/>
          <p:cNvSpPr>
            <a:spLocks noGrp="1"/>
          </p:cNvSpPr>
          <p:nvPr>
            <p:ph type="body" sz="quarter" idx="15"/>
          </p:nvPr>
        </p:nvSpPr>
        <p:spPr>
          <a:xfrm>
            <a:off x="5563680" y="6162935"/>
            <a:ext cx="2628567" cy="924700"/>
          </a:xfrm>
        </p:spPr>
        <p:txBody>
          <a:bodyPr>
            <a:normAutofit/>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16" name="Espace réservé du texte 5"/>
          <p:cNvSpPr>
            <a:spLocks noGrp="1"/>
          </p:cNvSpPr>
          <p:nvPr>
            <p:ph type="body" sz="quarter" idx="16"/>
          </p:nvPr>
        </p:nvSpPr>
        <p:spPr>
          <a:xfrm>
            <a:off x="1000831" y="8401582"/>
            <a:ext cx="860717" cy="924700"/>
          </a:xfrm>
        </p:spPr>
        <p:txBody>
          <a:bodyPr/>
          <a:lstStyle>
            <a:lvl1pPr marL="0" indent="0">
              <a:buNone/>
              <a:defRPr sz="4319">
                <a:solidFill>
                  <a:srgbClr val="FF6600"/>
                </a:solidFill>
                <a:latin typeface="Helvetica 55 Roman" pitchFamily="34" charset="0"/>
              </a:defRPr>
            </a:lvl1pPr>
          </a:lstStyle>
          <a:p>
            <a:pPr lvl="0"/>
            <a:r>
              <a:rPr lang="fr-FR"/>
              <a:t>Cliquez pour modifier les styles du texte du masque</a:t>
            </a:r>
          </a:p>
        </p:txBody>
      </p:sp>
      <p:sp>
        <p:nvSpPr>
          <p:cNvPr id="17" name="Espace réservé du texte 7"/>
          <p:cNvSpPr>
            <a:spLocks noGrp="1"/>
          </p:cNvSpPr>
          <p:nvPr>
            <p:ph type="body" sz="quarter" idx="17"/>
          </p:nvPr>
        </p:nvSpPr>
        <p:spPr>
          <a:xfrm>
            <a:off x="1875172" y="8405369"/>
            <a:ext cx="2628567" cy="924700"/>
          </a:xfrm>
        </p:spPr>
        <p:txBody>
          <a:bodyPr>
            <a:normAutofit/>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18" name="Espace réservé du texte 5"/>
          <p:cNvSpPr>
            <a:spLocks noGrp="1"/>
          </p:cNvSpPr>
          <p:nvPr>
            <p:ph type="body" sz="quarter" idx="18"/>
          </p:nvPr>
        </p:nvSpPr>
        <p:spPr>
          <a:xfrm>
            <a:off x="4689339" y="8405097"/>
            <a:ext cx="860717" cy="924700"/>
          </a:xfrm>
        </p:spPr>
        <p:txBody>
          <a:bodyPr/>
          <a:lstStyle>
            <a:lvl1pPr marL="0" indent="0">
              <a:buNone/>
              <a:defRPr sz="4319">
                <a:solidFill>
                  <a:srgbClr val="FF6600"/>
                </a:solidFill>
                <a:latin typeface="Helvetica 55 Roman" pitchFamily="34" charset="0"/>
              </a:defRPr>
            </a:lvl1pPr>
          </a:lstStyle>
          <a:p>
            <a:pPr lvl="0"/>
            <a:r>
              <a:rPr lang="fr-FR"/>
              <a:t>Cliquez pour modifier les styles du texte du masque</a:t>
            </a:r>
          </a:p>
        </p:txBody>
      </p:sp>
      <p:sp>
        <p:nvSpPr>
          <p:cNvPr id="19" name="Espace réservé du texte 7"/>
          <p:cNvSpPr>
            <a:spLocks noGrp="1"/>
          </p:cNvSpPr>
          <p:nvPr>
            <p:ph type="body" sz="quarter" idx="19"/>
          </p:nvPr>
        </p:nvSpPr>
        <p:spPr>
          <a:xfrm>
            <a:off x="5563680" y="8408885"/>
            <a:ext cx="2628567" cy="924700"/>
          </a:xfrm>
        </p:spPr>
        <p:txBody>
          <a:bodyPr>
            <a:normAutofit/>
          </a:bodyPr>
          <a:lstStyle>
            <a:lvl1pPr marL="0" indent="0">
              <a:buNone/>
              <a:defRPr sz="4319">
                <a:solidFill>
                  <a:schemeClr val="tx1"/>
                </a:solidFill>
                <a:latin typeface="Helvetica 45 Light" pitchFamily="34" charset="0"/>
              </a:defRPr>
            </a:lvl1pPr>
          </a:lstStyle>
          <a:p>
            <a:pPr lvl="0"/>
            <a:r>
              <a:rPr lang="fr-FR"/>
              <a:t>Cliquez pour modifier les styles du texte du masque</a:t>
            </a:r>
          </a:p>
        </p:txBody>
      </p:sp>
      <p:sp>
        <p:nvSpPr>
          <p:cNvPr id="20" name="Espace réservé du texte 13"/>
          <p:cNvSpPr>
            <a:spLocks noGrp="1"/>
          </p:cNvSpPr>
          <p:nvPr>
            <p:ph type="body" sz="quarter" idx="20"/>
          </p:nvPr>
        </p:nvSpPr>
        <p:spPr>
          <a:xfrm>
            <a:off x="1000831" y="3267963"/>
            <a:ext cx="6979230" cy="2114563"/>
          </a:xfrm>
        </p:spPr>
        <p:txBody>
          <a:bodyPr/>
          <a:lstStyle>
            <a:lvl1pPr marL="0" indent="0">
              <a:buNone/>
              <a:defRPr sz="10035" baseline="0">
                <a:solidFill>
                  <a:schemeClr val="tx1"/>
                </a:solidFill>
                <a:latin typeface="Helvetica 35 Thin" pitchFamily="34" charset="0"/>
              </a:defRPr>
            </a:lvl1pPr>
          </a:lstStyle>
          <a:p>
            <a:pPr lvl="0"/>
            <a:r>
              <a:rPr lang="fr-FR"/>
              <a:t>Cliquez pour modifier les styles du texte du masque</a:t>
            </a:r>
          </a:p>
        </p:txBody>
      </p:sp>
    </p:spTree>
    <p:extLst>
      <p:ext uri="{BB962C8B-B14F-4D97-AF65-F5344CB8AC3E}">
        <p14:creationId xmlns:p14="http://schemas.microsoft.com/office/powerpoint/2010/main" val="1111081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visuel et annotation">
    <p:spTree>
      <p:nvGrpSpPr>
        <p:cNvPr id="1" name=""/>
        <p:cNvGrpSpPr/>
        <p:nvPr/>
      </p:nvGrpSpPr>
      <p:grpSpPr>
        <a:xfrm>
          <a:off x="0" y="0"/>
          <a:ext cx="0" cy="0"/>
          <a:chOff x="0" y="0"/>
          <a:chExt cx="0" cy="0"/>
        </a:xfrm>
      </p:grpSpPr>
      <p:sp>
        <p:nvSpPr>
          <p:cNvPr id="2" name="Titre 1"/>
          <p:cNvSpPr>
            <a:spLocks noGrp="1"/>
          </p:cNvSpPr>
          <p:nvPr>
            <p:ph type="title"/>
          </p:nvPr>
        </p:nvSpPr>
        <p:spPr>
          <a:xfrm>
            <a:off x="1000045" y="742721"/>
            <a:ext cx="6952645" cy="1803165"/>
          </a:xfrm>
        </p:spPr>
        <p:txBody>
          <a:bodyPr/>
          <a:lstStyle>
            <a:lvl1pPr algn="l">
              <a:defRPr/>
            </a:lvl1pPr>
          </a:lstStyle>
          <a:p>
            <a:r>
              <a:rPr lang="fr-FR"/>
              <a:t>Cliquez et modifiez le titre</a:t>
            </a:r>
            <a:endParaRPr lang="fr-FR" dirty="0"/>
          </a:p>
        </p:txBody>
      </p:sp>
      <p:sp>
        <p:nvSpPr>
          <p:cNvPr id="4" name="Espace réservé du texte 6"/>
          <p:cNvSpPr>
            <a:spLocks noGrp="1"/>
          </p:cNvSpPr>
          <p:nvPr>
            <p:ph type="body" sz="quarter" idx="11"/>
          </p:nvPr>
        </p:nvSpPr>
        <p:spPr>
          <a:xfrm>
            <a:off x="1028027" y="3253402"/>
            <a:ext cx="3290230" cy="7100999"/>
          </a:xfrm>
        </p:spPr>
        <p:txBody>
          <a:bodyPr/>
          <a:lstStyle>
            <a:lvl1pPr>
              <a:spcAft>
                <a:spcPts val="0"/>
              </a:spcAft>
              <a:defRPr sz="2413" baseline="0"/>
            </a:lvl1pPr>
          </a:lstStyle>
          <a:p>
            <a:pPr lvl="0"/>
            <a:r>
              <a:rPr lang="fr-FR"/>
              <a:t>Cliquez pour modifier les styles du texte du masque</a:t>
            </a:r>
          </a:p>
        </p:txBody>
      </p:sp>
      <p:sp>
        <p:nvSpPr>
          <p:cNvPr id="5" name="Espace réservé du texte 6"/>
          <p:cNvSpPr>
            <a:spLocks noGrp="1"/>
          </p:cNvSpPr>
          <p:nvPr>
            <p:ph type="body" sz="quarter" idx="12"/>
          </p:nvPr>
        </p:nvSpPr>
        <p:spPr>
          <a:xfrm>
            <a:off x="4743612" y="8019117"/>
            <a:ext cx="3263647" cy="957988"/>
          </a:xfrm>
        </p:spPr>
        <p:txBody>
          <a:bodyPr/>
          <a:lstStyle>
            <a:lvl1pPr marL="0" indent="0" algn="l" eaLnBrk="0" hangingPunct="0">
              <a:spcAft>
                <a:spcPts val="0"/>
              </a:spcAft>
              <a:buSzPct val="70000"/>
              <a:buNone/>
              <a:defRPr sz="1651"/>
            </a:lvl1pPr>
          </a:lstStyle>
          <a:p>
            <a:pPr lvl="0"/>
            <a:r>
              <a:rPr lang="fr-FR"/>
              <a:t>Cliquez pour modifier les styles du texte du masque</a:t>
            </a:r>
          </a:p>
        </p:txBody>
      </p:sp>
      <p:sp>
        <p:nvSpPr>
          <p:cNvPr id="6" name="Espace réservé pour une image  3"/>
          <p:cNvSpPr>
            <a:spLocks noGrp="1"/>
          </p:cNvSpPr>
          <p:nvPr>
            <p:ph type="pic" sz="quarter" idx="14"/>
          </p:nvPr>
        </p:nvSpPr>
        <p:spPr>
          <a:xfrm>
            <a:off x="4743612" y="3253401"/>
            <a:ext cx="3263647" cy="4095146"/>
          </a:xfrm>
        </p:spPr>
        <p:txBody>
          <a:bodyPr rtlCol="0">
            <a:normAutofit/>
          </a:bodyPr>
          <a:lstStyle>
            <a:lvl1pPr>
              <a:spcAft>
                <a:spcPts val="0"/>
              </a:spcAft>
              <a:defRPr sz="2413"/>
            </a:lvl1pPr>
          </a:lstStyle>
          <a:p>
            <a:pPr lvl="0"/>
            <a:r>
              <a:rPr lang="fr-FR" noProof="0" dirty="0"/>
              <a:t>Faire glisser l'image vers l'espace réservé ou cliquer sur l'icône pour l'ajouter</a:t>
            </a:r>
          </a:p>
        </p:txBody>
      </p:sp>
    </p:spTree>
    <p:extLst>
      <p:ext uri="{BB962C8B-B14F-4D97-AF65-F5344CB8AC3E}">
        <p14:creationId xmlns:p14="http://schemas.microsoft.com/office/powerpoint/2010/main" val="4121205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suel demi page">
    <p:spTree>
      <p:nvGrpSpPr>
        <p:cNvPr id="1" name=""/>
        <p:cNvGrpSpPr/>
        <p:nvPr/>
      </p:nvGrpSpPr>
      <p:grpSpPr>
        <a:xfrm>
          <a:off x="0" y="0"/>
          <a:ext cx="0" cy="0"/>
          <a:chOff x="0" y="0"/>
          <a:chExt cx="0" cy="0"/>
        </a:xfrm>
      </p:grpSpPr>
      <p:sp>
        <p:nvSpPr>
          <p:cNvPr id="3" name="Titre 1"/>
          <p:cNvSpPr>
            <a:spLocks noGrp="1"/>
          </p:cNvSpPr>
          <p:nvPr>
            <p:ph type="title"/>
          </p:nvPr>
        </p:nvSpPr>
        <p:spPr>
          <a:xfrm>
            <a:off x="1000044" y="742721"/>
            <a:ext cx="3294922" cy="1805825"/>
          </a:xfrm>
        </p:spPr>
        <p:txBody>
          <a:bodyPr/>
          <a:lstStyle>
            <a:lvl1pPr algn="l">
              <a:defRPr/>
            </a:lvl1pPr>
          </a:lstStyle>
          <a:p>
            <a:r>
              <a:rPr lang="fr-FR"/>
              <a:t>Cliquez et modifiez le titre</a:t>
            </a:r>
            <a:endParaRPr lang="fr-FR" dirty="0"/>
          </a:p>
        </p:txBody>
      </p:sp>
      <p:sp>
        <p:nvSpPr>
          <p:cNvPr id="4" name="Espace réservé du texte 6"/>
          <p:cNvSpPr>
            <a:spLocks noGrp="1"/>
          </p:cNvSpPr>
          <p:nvPr>
            <p:ph type="body" sz="quarter" idx="11"/>
          </p:nvPr>
        </p:nvSpPr>
        <p:spPr>
          <a:xfrm>
            <a:off x="1024107" y="3253401"/>
            <a:ext cx="3290230" cy="7133009"/>
          </a:xfrm>
        </p:spPr>
        <p:txBody>
          <a:bodyPr/>
          <a:lstStyle>
            <a:lvl1pPr marL="257683" marR="0" indent="-257683" algn="l" defTabSz="1216604" rtl="0" eaLnBrk="1" fontAlgn="base" latinLnBrk="0" hangingPunct="1">
              <a:lnSpc>
                <a:spcPct val="100000"/>
              </a:lnSpc>
              <a:spcBef>
                <a:spcPct val="0"/>
              </a:spcBef>
              <a:spcAft>
                <a:spcPts val="0"/>
              </a:spcAft>
              <a:buClr>
                <a:srgbClr val="FF6600"/>
              </a:buClr>
              <a:buSzPct val="100000"/>
              <a:buFont typeface="Wingdings" pitchFamily="2" charset="2"/>
              <a:buChar char="§"/>
              <a:tabLst/>
              <a:defRPr sz="2413">
                <a:solidFill>
                  <a:schemeClr val="tx1"/>
                </a:solidFill>
              </a:defRPr>
            </a:lvl1pPr>
          </a:lstStyle>
          <a:p>
            <a:pPr lvl="0"/>
            <a:r>
              <a:rPr lang="fr-FR"/>
              <a:t>Cliquez pour modifier les styles du texte du masque</a:t>
            </a:r>
          </a:p>
          <a:p>
            <a:pPr lvl="1"/>
            <a:r>
              <a:rPr lang="fr-FR"/>
              <a:t>Deuxième niveau</a:t>
            </a:r>
          </a:p>
        </p:txBody>
      </p:sp>
      <p:sp>
        <p:nvSpPr>
          <p:cNvPr id="5" name="Espace réservé pour une image  3"/>
          <p:cNvSpPr>
            <a:spLocks noGrp="1"/>
          </p:cNvSpPr>
          <p:nvPr>
            <p:ph type="pic" sz="quarter" idx="12"/>
          </p:nvPr>
        </p:nvSpPr>
        <p:spPr>
          <a:xfrm>
            <a:off x="4503737" y="0"/>
            <a:ext cx="4503738" cy="12582525"/>
          </a:xfrm>
        </p:spPr>
        <p:txBody>
          <a:bodyPr rtlCol="0">
            <a:normAutofit/>
          </a:bodyPr>
          <a:lstStyle/>
          <a:p>
            <a:pPr lvl="0"/>
            <a:r>
              <a:rPr lang="fr-FR" noProof="0" dirty="0"/>
              <a:t>Faire glisser l'image vers l'espace réservé ou cliquer sur l'icône pour l'ajouter</a:t>
            </a:r>
          </a:p>
        </p:txBody>
      </p:sp>
    </p:spTree>
    <p:extLst>
      <p:ext uri="{BB962C8B-B14F-4D97-AF65-F5344CB8AC3E}">
        <p14:creationId xmlns:p14="http://schemas.microsoft.com/office/powerpoint/2010/main" val="3132362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uels multiples">
    <p:spTree>
      <p:nvGrpSpPr>
        <p:cNvPr id="1" name=""/>
        <p:cNvGrpSpPr/>
        <p:nvPr/>
      </p:nvGrpSpPr>
      <p:grpSpPr>
        <a:xfrm>
          <a:off x="0" y="0"/>
          <a:ext cx="0" cy="0"/>
          <a:chOff x="0" y="0"/>
          <a:chExt cx="0" cy="0"/>
        </a:xfrm>
      </p:grpSpPr>
      <p:sp>
        <p:nvSpPr>
          <p:cNvPr id="2" name="Titre 1"/>
          <p:cNvSpPr>
            <a:spLocks noGrp="1"/>
          </p:cNvSpPr>
          <p:nvPr>
            <p:ph type="title"/>
          </p:nvPr>
        </p:nvSpPr>
        <p:spPr>
          <a:xfrm>
            <a:off x="1000044" y="742446"/>
            <a:ext cx="6945852" cy="1803165"/>
          </a:xfrm>
        </p:spPr>
        <p:txBody>
          <a:bodyPr/>
          <a:lstStyle>
            <a:lvl1pPr algn="l">
              <a:defRPr/>
            </a:lvl1pPr>
          </a:lstStyle>
          <a:p>
            <a:r>
              <a:rPr lang="fr-FR"/>
              <a:t>Cliquez et modifiez le titre</a:t>
            </a:r>
            <a:endParaRPr lang="fr-FR" dirty="0"/>
          </a:p>
        </p:txBody>
      </p:sp>
      <p:sp>
        <p:nvSpPr>
          <p:cNvPr id="3" name="Espace réservé pour une image  3"/>
          <p:cNvSpPr>
            <a:spLocks noGrp="1"/>
          </p:cNvSpPr>
          <p:nvPr>
            <p:ph type="pic" sz="quarter" idx="12"/>
          </p:nvPr>
        </p:nvSpPr>
        <p:spPr>
          <a:xfrm>
            <a:off x="1023615" y="3253400"/>
            <a:ext cx="3267446" cy="4226896"/>
          </a:xfrm>
        </p:spPr>
        <p:txBody>
          <a:bodyPr rtlCol="0">
            <a:normAutofit/>
          </a:bodyPr>
          <a:lstStyle>
            <a:lvl1pPr marL="0" indent="0">
              <a:buNone/>
              <a:defRPr baseline="0"/>
            </a:lvl1pPr>
          </a:lstStyle>
          <a:p>
            <a:pPr lvl="0"/>
            <a:r>
              <a:rPr lang="fr-FR" noProof="0" dirty="0"/>
              <a:t>Faire glisser l'image vers l'espace réservé ou cliquer sur l'icône pour l'ajouter</a:t>
            </a:r>
          </a:p>
        </p:txBody>
      </p:sp>
      <p:sp>
        <p:nvSpPr>
          <p:cNvPr id="4" name="Espace réservé pour une image  3"/>
          <p:cNvSpPr>
            <a:spLocks noGrp="1"/>
          </p:cNvSpPr>
          <p:nvPr>
            <p:ph type="pic" sz="quarter" idx="13"/>
          </p:nvPr>
        </p:nvSpPr>
        <p:spPr>
          <a:xfrm>
            <a:off x="4715802" y="3253400"/>
            <a:ext cx="3240863" cy="4226896"/>
          </a:xfrm>
        </p:spPr>
        <p:txBody>
          <a:bodyPr rtlCol="0">
            <a:normAutofit/>
          </a:bodyPr>
          <a:lstStyle>
            <a:lvl1pPr marL="0" indent="0">
              <a:buNone/>
              <a:defRPr baseline="0"/>
            </a:lvl1pPr>
          </a:lstStyle>
          <a:p>
            <a:pPr lvl="0"/>
            <a:r>
              <a:rPr lang="fr-FR" noProof="0" dirty="0"/>
              <a:t>Faire glisser l'image vers l'espace réservé ou cliquer sur l'icône pour l'ajouter</a:t>
            </a:r>
          </a:p>
        </p:txBody>
      </p:sp>
      <p:sp>
        <p:nvSpPr>
          <p:cNvPr id="5" name="Espace réservé du texte 7"/>
          <p:cNvSpPr>
            <a:spLocks noGrp="1"/>
          </p:cNvSpPr>
          <p:nvPr>
            <p:ph type="body" sz="quarter" idx="14"/>
          </p:nvPr>
        </p:nvSpPr>
        <p:spPr>
          <a:xfrm>
            <a:off x="1023616" y="8009708"/>
            <a:ext cx="3267446" cy="2111652"/>
          </a:xfrm>
        </p:spPr>
        <p:txBody>
          <a:bodyPr/>
          <a:lstStyle>
            <a:lvl1pPr marL="0" marR="0" indent="0" algn="l" defTabSz="1216604" rtl="0" eaLnBrk="1" fontAlgn="base" latinLnBrk="0" hangingPunct="1">
              <a:lnSpc>
                <a:spcPct val="100000"/>
              </a:lnSpc>
              <a:spcBef>
                <a:spcPct val="0"/>
              </a:spcBef>
              <a:spcAft>
                <a:spcPts val="0"/>
              </a:spcAft>
              <a:buClr>
                <a:schemeClr val="tx2"/>
              </a:buClr>
              <a:buSzPct val="100000"/>
              <a:buFontTx/>
              <a:buNone/>
              <a:tabLst/>
              <a:defRPr sz="1651"/>
            </a:lvl1pPr>
          </a:lstStyle>
          <a:p>
            <a:pPr lvl="0"/>
            <a:r>
              <a:rPr lang="fr-FR"/>
              <a:t>Cliquez pour modifier les styles du texte du masque</a:t>
            </a:r>
          </a:p>
        </p:txBody>
      </p:sp>
      <p:sp>
        <p:nvSpPr>
          <p:cNvPr id="6" name="Espace réservé du texte 7"/>
          <p:cNvSpPr>
            <a:spLocks noGrp="1"/>
          </p:cNvSpPr>
          <p:nvPr>
            <p:ph type="body" sz="quarter" idx="15"/>
          </p:nvPr>
        </p:nvSpPr>
        <p:spPr>
          <a:xfrm>
            <a:off x="4715925" y="8008754"/>
            <a:ext cx="3245407" cy="2111652"/>
          </a:xfrm>
        </p:spPr>
        <p:txBody>
          <a:bodyPr/>
          <a:lstStyle>
            <a:lvl1pPr marL="0" marR="0" indent="0" algn="l" defTabSz="1216604" rtl="0" eaLnBrk="1" fontAlgn="base" latinLnBrk="0" hangingPunct="1">
              <a:lnSpc>
                <a:spcPct val="100000"/>
              </a:lnSpc>
              <a:spcBef>
                <a:spcPct val="0"/>
              </a:spcBef>
              <a:spcAft>
                <a:spcPts val="0"/>
              </a:spcAft>
              <a:buClr>
                <a:schemeClr val="tx2"/>
              </a:buClr>
              <a:buSzPct val="100000"/>
              <a:buFontTx/>
              <a:buNone/>
              <a:tabLst/>
              <a:defRPr sz="1651"/>
            </a:lvl1pPr>
          </a:lstStyle>
          <a:p>
            <a:pPr lvl="0"/>
            <a:r>
              <a:rPr lang="fr-FR"/>
              <a:t>Cliquez pour modifier les styles du texte du masque</a:t>
            </a:r>
          </a:p>
        </p:txBody>
      </p:sp>
    </p:spTree>
    <p:extLst>
      <p:ext uri="{BB962C8B-B14F-4D97-AF65-F5344CB8AC3E}">
        <p14:creationId xmlns:p14="http://schemas.microsoft.com/office/powerpoint/2010/main" val="3212981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suels multiples 4">
    <p:spTree>
      <p:nvGrpSpPr>
        <p:cNvPr id="1" name=""/>
        <p:cNvGrpSpPr/>
        <p:nvPr/>
      </p:nvGrpSpPr>
      <p:grpSpPr>
        <a:xfrm>
          <a:off x="0" y="0"/>
          <a:ext cx="0" cy="0"/>
          <a:chOff x="0" y="0"/>
          <a:chExt cx="0" cy="0"/>
        </a:xfrm>
      </p:grpSpPr>
      <p:sp>
        <p:nvSpPr>
          <p:cNvPr id="2" name="Titre 1"/>
          <p:cNvSpPr>
            <a:spLocks noGrp="1"/>
          </p:cNvSpPr>
          <p:nvPr>
            <p:ph type="title"/>
          </p:nvPr>
        </p:nvSpPr>
        <p:spPr>
          <a:xfrm>
            <a:off x="1001041" y="740620"/>
            <a:ext cx="6979020" cy="1803165"/>
          </a:xfrm>
        </p:spPr>
        <p:txBody>
          <a:bodyPr/>
          <a:lstStyle>
            <a:lvl1pPr algn="l">
              <a:defRPr/>
            </a:lvl1pPr>
          </a:lstStyle>
          <a:p>
            <a:r>
              <a:rPr lang="fr-FR"/>
              <a:t>Cliquez et modifiez le titre</a:t>
            </a:r>
            <a:endParaRPr lang="fr-FR" dirty="0"/>
          </a:p>
        </p:txBody>
      </p:sp>
      <p:sp>
        <p:nvSpPr>
          <p:cNvPr id="3" name="Espace réservé pour une image  3"/>
          <p:cNvSpPr>
            <a:spLocks noGrp="1"/>
          </p:cNvSpPr>
          <p:nvPr>
            <p:ph type="pic" sz="quarter" idx="14"/>
          </p:nvPr>
        </p:nvSpPr>
        <p:spPr>
          <a:xfrm>
            <a:off x="4632198" y="4197478"/>
            <a:ext cx="1532508" cy="2093785"/>
          </a:xfrm>
        </p:spPr>
        <p:txBody>
          <a:bodyPr rtlCol="0">
            <a:normAutofit/>
          </a:bodyPr>
          <a:lstStyle>
            <a:lvl1pPr marL="0" indent="0">
              <a:buNone/>
              <a:defRPr baseline="0"/>
            </a:lvl1pPr>
          </a:lstStyle>
          <a:p>
            <a:pPr lvl="0"/>
            <a:r>
              <a:rPr lang="fr-FR" noProof="0" dirty="0"/>
              <a:t>Faire glisser l'image vers l'espace réservé ou cliquer sur l'icône pour l'ajouter</a:t>
            </a:r>
          </a:p>
        </p:txBody>
      </p:sp>
      <p:sp>
        <p:nvSpPr>
          <p:cNvPr id="4" name="Espace réservé pour une image  3"/>
          <p:cNvSpPr>
            <a:spLocks noGrp="1"/>
          </p:cNvSpPr>
          <p:nvPr>
            <p:ph type="pic" sz="quarter" idx="15"/>
          </p:nvPr>
        </p:nvSpPr>
        <p:spPr>
          <a:xfrm>
            <a:off x="6431975" y="4197478"/>
            <a:ext cx="1532508" cy="2093785"/>
          </a:xfrm>
        </p:spPr>
        <p:txBody>
          <a:bodyPr rtlCol="0">
            <a:normAutofit/>
          </a:bodyPr>
          <a:lstStyle>
            <a:lvl1pPr marL="0" indent="0">
              <a:buNone/>
              <a:defRPr baseline="0"/>
            </a:lvl1pPr>
          </a:lstStyle>
          <a:p>
            <a:pPr lvl="0"/>
            <a:r>
              <a:rPr lang="fr-FR" noProof="0" dirty="0"/>
              <a:t>Faire glisser l'image vers l'espace réservé ou cliquer sur l'icône pour l'ajouter</a:t>
            </a:r>
          </a:p>
        </p:txBody>
      </p:sp>
      <p:sp>
        <p:nvSpPr>
          <p:cNvPr id="5" name="Espace réservé pour une image  3"/>
          <p:cNvSpPr>
            <a:spLocks noGrp="1"/>
          </p:cNvSpPr>
          <p:nvPr>
            <p:ph type="pic" sz="quarter" idx="16"/>
          </p:nvPr>
        </p:nvSpPr>
        <p:spPr>
          <a:xfrm>
            <a:off x="1032647" y="4197478"/>
            <a:ext cx="1532508" cy="2093785"/>
          </a:xfrm>
        </p:spPr>
        <p:txBody>
          <a:bodyPr rtlCol="0">
            <a:normAutofit/>
          </a:bodyPr>
          <a:lstStyle>
            <a:lvl1pPr marL="0" indent="0">
              <a:buNone/>
              <a:defRPr baseline="0"/>
            </a:lvl1pPr>
          </a:lstStyle>
          <a:p>
            <a:pPr lvl="0"/>
            <a:r>
              <a:rPr lang="fr-FR" noProof="0" dirty="0"/>
              <a:t>Faire glisser l'image vers l'espace réservé ou cliquer sur l'icône pour l'ajouter</a:t>
            </a:r>
          </a:p>
        </p:txBody>
      </p:sp>
      <p:sp>
        <p:nvSpPr>
          <p:cNvPr id="6" name="Espace réservé pour une image  3"/>
          <p:cNvSpPr>
            <a:spLocks noGrp="1"/>
          </p:cNvSpPr>
          <p:nvPr>
            <p:ph type="pic" sz="quarter" idx="17"/>
          </p:nvPr>
        </p:nvSpPr>
        <p:spPr>
          <a:xfrm>
            <a:off x="2832423" y="4197478"/>
            <a:ext cx="1532508" cy="2093785"/>
          </a:xfrm>
        </p:spPr>
        <p:txBody>
          <a:bodyPr rtlCol="0">
            <a:normAutofit/>
          </a:bodyPr>
          <a:lstStyle>
            <a:lvl1pPr marL="0" indent="0">
              <a:buNone/>
              <a:defRPr baseline="0"/>
            </a:lvl1pPr>
          </a:lstStyle>
          <a:p>
            <a:pPr lvl="0"/>
            <a:r>
              <a:rPr lang="fr-FR" noProof="0" dirty="0"/>
              <a:t>Faire glisser l'image vers l'espace réservé ou cliquer sur l'icône pour l'ajouter</a:t>
            </a:r>
          </a:p>
        </p:txBody>
      </p:sp>
      <p:sp>
        <p:nvSpPr>
          <p:cNvPr id="7" name="Espace réservé du texte 7"/>
          <p:cNvSpPr>
            <a:spLocks noGrp="1"/>
          </p:cNvSpPr>
          <p:nvPr>
            <p:ph type="body" sz="quarter" idx="18"/>
          </p:nvPr>
        </p:nvSpPr>
        <p:spPr>
          <a:xfrm>
            <a:off x="1032647" y="6930719"/>
            <a:ext cx="1516786" cy="2111652"/>
          </a:xfrm>
        </p:spPr>
        <p:txBody>
          <a:bodyPr/>
          <a:lstStyle>
            <a:lvl1pPr marL="0" marR="0" indent="0" algn="l" defTabSz="1216604" rtl="0" eaLnBrk="1" fontAlgn="base" latinLnBrk="0" hangingPunct="1">
              <a:lnSpc>
                <a:spcPct val="100000"/>
              </a:lnSpc>
              <a:spcBef>
                <a:spcPct val="0"/>
              </a:spcBef>
              <a:spcAft>
                <a:spcPts val="0"/>
              </a:spcAft>
              <a:buClr>
                <a:schemeClr val="tx2"/>
              </a:buClr>
              <a:buSzPct val="100000"/>
              <a:buFontTx/>
              <a:buNone/>
              <a:tabLst/>
              <a:defRPr sz="1651"/>
            </a:lvl1pPr>
          </a:lstStyle>
          <a:p>
            <a:pPr lvl="0"/>
            <a:r>
              <a:rPr lang="fr-FR"/>
              <a:t>Cliquez pour modifier les styles du texte du masque</a:t>
            </a:r>
          </a:p>
        </p:txBody>
      </p:sp>
      <p:sp>
        <p:nvSpPr>
          <p:cNvPr id="8" name="Espace réservé du texte 7"/>
          <p:cNvSpPr>
            <a:spLocks noGrp="1"/>
          </p:cNvSpPr>
          <p:nvPr>
            <p:ph type="body" sz="quarter" idx="19"/>
          </p:nvPr>
        </p:nvSpPr>
        <p:spPr>
          <a:xfrm>
            <a:off x="2832785" y="6928534"/>
            <a:ext cx="1516786" cy="2111652"/>
          </a:xfrm>
        </p:spPr>
        <p:txBody>
          <a:bodyPr/>
          <a:lstStyle>
            <a:lvl1pPr marL="0" marR="0" indent="0" algn="l" defTabSz="1216604" rtl="0" eaLnBrk="1" fontAlgn="base" latinLnBrk="0" hangingPunct="1">
              <a:lnSpc>
                <a:spcPct val="100000"/>
              </a:lnSpc>
              <a:spcBef>
                <a:spcPct val="0"/>
              </a:spcBef>
              <a:spcAft>
                <a:spcPts val="0"/>
              </a:spcAft>
              <a:buClr>
                <a:schemeClr val="tx2"/>
              </a:buClr>
              <a:buSzPct val="100000"/>
              <a:buFontTx/>
              <a:buNone/>
              <a:tabLst/>
              <a:defRPr sz="1651"/>
            </a:lvl1pPr>
          </a:lstStyle>
          <a:p>
            <a:pPr lvl="0"/>
            <a:r>
              <a:rPr lang="fr-FR"/>
              <a:t>Cliquez pour modifier les styles du texte du masque</a:t>
            </a:r>
          </a:p>
        </p:txBody>
      </p:sp>
      <p:sp>
        <p:nvSpPr>
          <p:cNvPr id="9" name="Espace réservé du texte 7"/>
          <p:cNvSpPr>
            <a:spLocks noGrp="1"/>
          </p:cNvSpPr>
          <p:nvPr>
            <p:ph type="body" sz="quarter" idx="20"/>
          </p:nvPr>
        </p:nvSpPr>
        <p:spPr>
          <a:xfrm>
            <a:off x="4632922" y="6930719"/>
            <a:ext cx="1516786" cy="2111652"/>
          </a:xfrm>
        </p:spPr>
        <p:txBody>
          <a:bodyPr/>
          <a:lstStyle>
            <a:lvl1pPr marL="0" marR="0" indent="0" algn="l" defTabSz="1216604" rtl="0" eaLnBrk="1" fontAlgn="base" latinLnBrk="0" hangingPunct="1">
              <a:lnSpc>
                <a:spcPct val="100000"/>
              </a:lnSpc>
              <a:spcBef>
                <a:spcPct val="0"/>
              </a:spcBef>
              <a:spcAft>
                <a:spcPts val="0"/>
              </a:spcAft>
              <a:buClr>
                <a:schemeClr val="tx2"/>
              </a:buClr>
              <a:buSzPct val="100000"/>
              <a:buFontTx/>
              <a:buNone/>
              <a:tabLst/>
              <a:defRPr sz="1651"/>
            </a:lvl1pPr>
          </a:lstStyle>
          <a:p>
            <a:pPr lvl="0"/>
            <a:r>
              <a:rPr lang="fr-FR"/>
              <a:t>Cliquez pour modifier les styles du texte du masque</a:t>
            </a:r>
          </a:p>
        </p:txBody>
      </p:sp>
      <p:sp>
        <p:nvSpPr>
          <p:cNvPr id="10" name="Espace réservé du texte 7"/>
          <p:cNvSpPr>
            <a:spLocks noGrp="1"/>
          </p:cNvSpPr>
          <p:nvPr>
            <p:ph type="body" sz="quarter" idx="21"/>
          </p:nvPr>
        </p:nvSpPr>
        <p:spPr>
          <a:xfrm>
            <a:off x="6433062" y="6928534"/>
            <a:ext cx="1516786" cy="2111652"/>
          </a:xfrm>
        </p:spPr>
        <p:txBody>
          <a:bodyPr/>
          <a:lstStyle>
            <a:lvl1pPr marL="0" marR="0" indent="0" algn="l" defTabSz="1216604" rtl="0" eaLnBrk="1" fontAlgn="base" latinLnBrk="0" hangingPunct="1">
              <a:lnSpc>
                <a:spcPct val="100000"/>
              </a:lnSpc>
              <a:spcBef>
                <a:spcPct val="0"/>
              </a:spcBef>
              <a:spcAft>
                <a:spcPts val="0"/>
              </a:spcAft>
              <a:buClr>
                <a:schemeClr val="tx2"/>
              </a:buClr>
              <a:buSzPct val="100000"/>
              <a:buFontTx/>
              <a:buNone/>
              <a:tabLst/>
              <a:defRPr sz="1651"/>
            </a:lvl1pPr>
          </a:lstStyle>
          <a:p>
            <a:pPr lvl="0"/>
            <a:r>
              <a:rPr lang="fr-FR"/>
              <a:t>Cliquez pour modifier les styles du texte du masque</a:t>
            </a:r>
          </a:p>
        </p:txBody>
      </p:sp>
    </p:spTree>
    <p:extLst>
      <p:ext uri="{BB962C8B-B14F-4D97-AF65-F5344CB8AC3E}">
        <p14:creationId xmlns:p14="http://schemas.microsoft.com/office/powerpoint/2010/main" val="3235349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fond noir">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04709" y="5498575"/>
            <a:ext cx="6979020" cy="1803165"/>
          </a:xfrm>
        </p:spPr>
        <p:txBody>
          <a:bodyPr/>
          <a:lstStyle>
            <a:lvl1pPr algn="l">
              <a:defRPr sz="6859">
                <a:latin typeface="Helvetica 35 Thin" pitchFamily="34" charset="0"/>
              </a:defRPr>
            </a:lvl1pPr>
          </a:lstStyle>
          <a:p>
            <a:pPr lvl="0"/>
            <a:r>
              <a:rPr lang="fr-FR"/>
              <a:t>Cliquez et modifiez le titre</a:t>
            </a:r>
            <a:endParaRPr lang="fr-FR" dirty="0"/>
          </a:p>
        </p:txBody>
      </p:sp>
    </p:spTree>
    <p:extLst>
      <p:ext uri="{BB962C8B-B14F-4D97-AF65-F5344CB8AC3E}">
        <p14:creationId xmlns:p14="http://schemas.microsoft.com/office/powerpoint/2010/main" val="4224897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sp>
        <p:nvSpPr>
          <p:cNvPr id="3" name="Espace réservé pour une image  2"/>
          <p:cNvSpPr>
            <a:spLocks noGrp="1"/>
          </p:cNvSpPr>
          <p:nvPr>
            <p:ph type="pic" sz="quarter" idx="12"/>
          </p:nvPr>
        </p:nvSpPr>
        <p:spPr>
          <a:xfrm>
            <a:off x="0" y="0"/>
            <a:ext cx="9007475" cy="12582525"/>
          </a:xfrm>
        </p:spPr>
        <p:txBody>
          <a:bodyPr rtlCol="0">
            <a:normAutofit/>
          </a:bodyPr>
          <a:lstStyle>
            <a:lvl1pPr marL="0" indent="0">
              <a:buNone/>
              <a:defRPr baseline="0"/>
            </a:lvl1pPr>
          </a:lstStyle>
          <a:p>
            <a:pPr lvl="0"/>
            <a:r>
              <a:rPr lang="fr-FR" noProof="0" dirty="0"/>
              <a:t>Faire glisser l'image vers l'espace réservé ou cliquer sur l'icône pour l'ajouter</a:t>
            </a:r>
          </a:p>
        </p:txBody>
      </p:sp>
      <p:sp>
        <p:nvSpPr>
          <p:cNvPr id="4" name="Espace réservé du texte 3"/>
          <p:cNvSpPr>
            <a:spLocks noGrp="1"/>
          </p:cNvSpPr>
          <p:nvPr>
            <p:ph type="body" sz="quarter" idx="11"/>
          </p:nvPr>
        </p:nvSpPr>
        <p:spPr>
          <a:xfrm>
            <a:off x="1036059" y="8008754"/>
            <a:ext cx="6979230" cy="3168932"/>
          </a:xfrm>
        </p:spPr>
        <p:txBody>
          <a:bodyPr/>
          <a:lstStyle>
            <a:lvl1pPr marL="0" indent="0">
              <a:spcAft>
                <a:spcPts val="0"/>
              </a:spcAft>
              <a:buNone/>
              <a:defRPr sz="6859" baseline="0">
                <a:solidFill>
                  <a:schemeClr val="tx2"/>
                </a:solidFill>
                <a:latin typeface="Helvetica 35 Thin"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p:txBody>
      </p:sp>
    </p:spTree>
    <p:extLst>
      <p:ext uri="{BB962C8B-B14F-4D97-AF65-F5344CB8AC3E}">
        <p14:creationId xmlns:p14="http://schemas.microsoft.com/office/powerpoint/2010/main" val="166108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11528" y="8085439"/>
            <a:ext cx="7656354" cy="2499029"/>
          </a:xfrm>
        </p:spPr>
        <p:txBody>
          <a:bodyPr anchor="t"/>
          <a:lstStyle>
            <a:lvl1pPr algn="l">
              <a:defRPr sz="5400" b="1" cap="all"/>
            </a:lvl1pPr>
          </a:lstStyle>
          <a:p>
            <a:r>
              <a:rPr lang="fr-FR"/>
              <a:t>Cliquez et modifiez le titre</a:t>
            </a:r>
          </a:p>
        </p:txBody>
      </p:sp>
      <p:sp>
        <p:nvSpPr>
          <p:cNvPr id="3" name="Espace réservé du texte 2"/>
          <p:cNvSpPr>
            <a:spLocks noGrp="1"/>
          </p:cNvSpPr>
          <p:nvPr>
            <p:ph type="body" idx="1"/>
          </p:nvPr>
        </p:nvSpPr>
        <p:spPr>
          <a:xfrm>
            <a:off x="711528" y="5333012"/>
            <a:ext cx="7656354" cy="2752426"/>
          </a:xfrm>
        </p:spPr>
        <p:txBody>
          <a:bodyPr anchor="b"/>
          <a:lstStyle>
            <a:lvl1pPr marL="0" indent="0">
              <a:buNone/>
              <a:defRPr sz="2700">
                <a:solidFill>
                  <a:schemeClr val="tx1">
                    <a:tint val="75000"/>
                  </a:schemeClr>
                </a:solidFill>
              </a:defRPr>
            </a:lvl1pPr>
            <a:lvl2pPr marL="616822" indent="0">
              <a:buNone/>
              <a:defRPr sz="2400">
                <a:solidFill>
                  <a:schemeClr val="tx1">
                    <a:tint val="75000"/>
                  </a:schemeClr>
                </a:solidFill>
              </a:defRPr>
            </a:lvl2pPr>
            <a:lvl3pPr marL="1233645" indent="0">
              <a:buNone/>
              <a:defRPr sz="2100">
                <a:solidFill>
                  <a:schemeClr val="tx1">
                    <a:tint val="75000"/>
                  </a:schemeClr>
                </a:solidFill>
              </a:defRPr>
            </a:lvl3pPr>
            <a:lvl4pPr marL="1850467" indent="0">
              <a:buNone/>
              <a:defRPr sz="1900">
                <a:solidFill>
                  <a:schemeClr val="tx1">
                    <a:tint val="75000"/>
                  </a:schemeClr>
                </a:solidFill>
              </a:defRPr>
            </a:lvl4pPr>
            <a:lvl5pPr marL="2467289" indent="0">
              <a:buNone/>
              <a:defRPr sz="1900">
                <a:solidFill>
                  <a:schemeClr val="tx1">
                    <a:tint val="75000"/>
                  </a:schemeClr>
                </a:solidFill>
              </a:defRPr>
            </a:lvl5pPr>
            <a:lvl6pPr marL="3084112" indent="0">
              <a:buNone/>
              <a:defRPr sz="1900">
                <a:solidFill>
                  <a:schemeClr val="tx1">
                    <a:tint val="75000"/>
                  </a:schemeClr>
                </a:solidFill>
              </a:defRPr>
            </a:lvl6pPr>
            <a:lvl7pPr marL="3700934" indent="0">
              <a:buNone/>
              <a:defRPr sz="1900">
                <a:solidFill>
                  <a:schemeClr val="tx1">
                    <a:tint val="75000"/>
                  </a:schemeClr>
                </a:solidFill>
              </a:defRPr>
            </a:lvl7pPr>
            <a:lvl8pPr marL="4317756" indent="0">
              <a:buNone/>
              <a:defRPr sz="1900">
                <a:solidFill>
                  <a:schemeClr val="tx1">
                    <a:tint val="75000"/>
                  </a:schemeClr>
                </a:solidFill>
              </a:defRPr>
            </a:lvl8pPr>
            <a:lvl9pPr marL="4934578" indent="0">
              <a:buNone/>
              <a:defRPr sz="19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FD51D516-AC52-064F-B641-2D2264487C8A}" type="datetimeFigureOut">
              <a:rPr lang="fr-FR" smtClean="0"/>
              <a:t>24/05/2021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3208071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gramme">
    <p:spTree>
      <p:nvGrpSpPr>
        <p:cNvPr id="1" name=""/>
        <p:cNvGrpSpPr/>
        <p:nvPr/>
      </p:nvGrpSpPr>
      <p:grpSpPr>
        <a:xfrm>
          <a:off x="0" y="0"/>
          <a:ext cx="0" cy="0"/>
          <a:chOff x="0" y="0"/>
          <a:chExt cx="0" cy="0"/>
        </a:xfrm>
      </p:grpSpPr>
      <p:sp>
        <p:nvSpPr>
          <p:cNvPr id="2" name="Titre 1"/>
          <p:cNvSpPr>
            <a:spLocks noGrp="1"/>
          </p:cNvSpPr>
          <p:nvPr>
            <p:ph type="title"/>
          </p:nvPr>
        </p:nvSpPr>
        <p:spPr>
          <a:xfrm>
            <a:off x="1000043" y="742721"/>
            <a:ext cx="6979020" cy="1803165"/>
          </a:xfrm>
        </p:spPr>
        <p:txBody>
          <a:bodyPr/>
          <a:lstStyle>
            <a:lvl1pPr algn="l">
              <a:defRPr/>
            </a:lvl1pPr>
          </a:lstStyle>
          <a:p>
            <a:r>
              <a:rPr lang="fr-FR"/>
              <a:t>Cliquez et modifiez le titre</a:t>
            </a:r>
            <a:endParaRPr lang="fr-FR" dirty="0"/>
          </a:p>
        </p:txBody>
      </p:sp>
      <p:sp>
        <p:nvSpPr>
          <p:cNvPr id="3" name="Espace réservé du graphique 5"/>
          <p:cNvSpPr>
            <a:spLocks noGrp="1"/>
          </p:cNvSpPr>
          <p:nvPr>
            <p:ph type="chart" sz="quarter" idx="11"/>
          </p:nvPr>
        </p:nvSpPr>
        <p:spPr>
          <a:xfrm>
            <a:off x="1028306" y="3253400"/>
            <a:ext cx="3262755" cy="6209709"/>
          </a:xfrm>
        </p:spPr>
        <p:txBody>
          <a:bodyPr rtlCol="0">
            <a:normAutofit/>
          </a:bodyPr>
          <a:lstStyle>
            <a:lvl1pPr>
              <a:defRPr/>
            </a:lvl1pPr>
          </a:lstStyle>
          <a:p>
            <a:pPr lvl="0"/>
            <a:r>
              <a:rPr lang="fr-FR" noProof="0" dirty="0"/>
              <a:t>Cliquez sur l'icône pour ajouter un graphique</a:t>
            </a:r>
          </a:p>
        </p:txBody>
      </p:sp>
      <p:sp>
        <p:nvSpPr>
          <p:cNvPr id="4" name="Espace réservé du texte 7"/>
          <p:cNvSpPr>
            <a:spLocks noGrp="1"/>
          </p:cNvSpPr>
          <p:nvPr>
            <p:ph type="body" sz="quarter" idx="12"/>
          </p:nvPr>
        </p:nvSpPr>
        <p:spPr>
          <a:xfrm>
            <a:off x="4720494" y="3253400"/>
            <a:ext cx="3258955" cy="6209709"/>
          </a:xfrm>
        </p:spPr>
        <p:txBody>
          <a:bodyPr/>
          <a:lstStyle>
            <a:lvl1pPr marL="257683" marR="0" indent="-257683" algn="l" defTabSz="1216604" rtl="0" eaLnBrk="1" fontAlgn="base" latinLnBrk="0" hangingPunct="1">
              <a:lnSpc>
                <a:spcPct val="100000"/>
              </a:lnSpc>
              <a:spcBef>
                <a:spcPct val="0"/>
              </a:spcBef>
              <a:spcAft>
                <a:spcPts val="0"/>
              </a:spcAft>
              <a:buClr>
                <a:srgbClr val="FF6600"/>
              </a:buClr>
              <a:buSzPct val="100000"/>
              <a:buFont typeface="Wingdings" pitchFamily="2" charset="2"/>
              <a:buChar char="§"/>
              <a:tabLst/>
              <a:defRPr sz="2159"/>
            </a:lvl1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2750077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ésumé">
    <p:spTree>
      <p:nvGrpSpPr>
        <p:cNvPr id="1" name=""/>
        <p:cNvGrpSpPr/>
        <p:nvPr/>
      </p:nvGrpSpPr>
      <p:grpSpPr>
        <a:xfrm>
          <a:off x="0" y="0"/>
          <a:ext cx="0" cy="0"/>
          <a:chOff x="0" y="0"/>
          <a:chExt cx="0" cy="0"/>
        </a:xfrm>
      </p:grpSpPr>
      <p:sp>
        <p:nvSpPr>
          <p:cNvPr id="2" name="Titre 1"/>
          <p:cNvSpPr>
            <a:spLocks noGrp="1"/>
          </p:cNvSpPr>
          <p:nvPr>
            <p:ph type="title"/>
          </p:nvPr>
        </p:nvSpPr>
        <p:spPr>
          <a:xfrm>
            <a:off x="1000045" y="742721"/>
            <a:ext cx="6952645" cy="1803165"/>
          </a:xfrm>
        </p:spPr>
        <p:txBody>
          <a:bodyPr/>
          <a:lstStyle>
            <a:lvl1pPr algn="l">
              <a:defRPr/>
            </a:lvl1pPr>
          </a:lstStyle>
          <a:p>
            <a:r>
              <a:rPr lang="fr-FR"/>
              <a:t>Cliquez et modifiez le titre</a:t>
            </a:r>
            <a:endParaRPr lang="fr-FR" dirty="0"/>
          </a:p>
        </p:txBody>
      </p:sp>
      <p:sp>
        <p:nvSpPr>
          <p:cNvPr id="3" name="Espace réservé du texte 7"/>
          <p:cNvSpPr>
            <a:spLocks noGrp="1"/>
          </p:cNvSpPr>
          <p:nvPr>
            <p:ph type="body" sz="quarter" idx="12"/>
          </p:nvPr>
        </p:nvSpPr>
        <p:spPr>
          <a:xfrm>
            <a:off x="1015584" y="3253400"/>
            <a:ext cx="6964479" cy="6209709"/>
          </a:xfrm>
        </p:spPr>
        <p:txBody>
          <a:bodyPr/>
          <a:lstStyle>
            <a:lvl1pPr marL="257683" marR="0" indent="-257683" algn="l" defTabSz="1216604" rtl="0" eaLnBrk="1" fontAlgn="base" latinLnBrk="0" hangingPunct="1">
              <a:lnSpc>
                <a:spcPct val="100000"/>
              </a:lnSpc>
              <a:spcBef>
                <a:spcPct val="0"/>
              </a:spcBef>
              <a:spcAft>
                <a:spcPct val="50000"/>
              </a:spcAft>
              <a:buClr>
                <a:srgbClr val="FF6600"/>
              </a:buClr>
              <a:buSzPct val="100000"/>
              <a:buFont typeface="Wingdings" pitchFamily="2" charset="2"/>
              <a:buChar char="§"/>
              <a:tabLst/>
              <a:defRPr sz="2413"/>
            </a:lvl1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468134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pic>
        <p:nvPicPr>
          <p:cNvPr id="3" name="Picture 28" descr="RGB_logo">
            <a:extLst>
              <a:ext uri="{FF2B5EF4-FFF2-40B4-BE49-F238E27FC236}">
                <a16:creationId xmlns:a16="http://schemas.microsoft.com/office/drawing/2014/main" id="{03B9D41E-C931-490A-8FDE-0CC610A92D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79539" y="10781853"/>
            <a:ext cx="708922" cy="132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033464" y="4706797"/>
            <a:ext cx="6946597" cy="1803165"/>
          </a:xfrm>
        </p:spPr>
        <p:txBody>
          <a:bodyPr/>
          <a:lstStyle>
            <a:lvl1pPr algn="l">
              <a:defRPr sz="8764">
                <a:latin typeface="Helvetica 35 Thin" pitchFamily="34" charset="0"/>
              </a:defRPr>
            </a:lvl1pPr>
          </a:lstStyle>
          <a:p>
            <a:r>
              <a:rPr lang="fr-FR"/>
              <a:t>Cliquez et modifiez le titre</a:t>
            </a:r>
            <a:endParaRPr lang="fr-FR" dirty="0"/>
          </a:p>
        </p:txBody>
      </p:sp>
    </p:spTree>
    <p:extLst>
      <p:ext uri="{BB962C8B-B14F-4D97-AF65-F5344CB8AC3E}">
        <p14:creationId xmlns:p14="http://schemas.microsoft.com/office/powerpoint/2010/main" val="179948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86674" y="10779614"/>
            <a:ext cx="7904997" cy="30492234"/>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8941796" y="10779614"/>
            <a:ext cx="7906561" cy="30492234"/>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D51D516-AC52-064F-B641-2D2264487C8A}" type="datetimeFigureOut">
              <a:rPr lang="fr-FR" smtClean="0"/>
              <a:t>24/05/2021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4162485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0374" y="503884"/>
            <a:ext cx="8106727" cy="2097088"/>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0374" y="2816506"/>
            <a:ext cx="3979866" cy="1173785"/>
          </a:xfrm>
        </p:spPr>
        <p:txBody>
          <a:bodyPr anchor="b"/>
          <a:lstStyle>
            <a:lvl1pPr marL="0" indent="0">
              <a:buNone/>
              <a:defRPr sz="3200" b="1"/>
            </a:lvl1pPr>
            <a:lvl2pPr marL="616822" indent="0">
              <a:buNone/>
              <a:defRPr sz="2700" b="1"/>
            </a:lvl2pPr>
            <a:lvl3pPr marL="1233645" indent="0">
              <a:buNone/>
              <a:defRPr sz="2400" b="1"/>
            </a:lvl3pPr>
            <a:lvl4pPr marL="1850467" indent="0">
              <a:buNone/>
              <a:defRPr sz="2100" b="1"/>
            </a:lvl4pPr>
            <a:lvl5pPr marL="2467289" indent="0">
              <a:buNone/>
              <a:defRPr sz="2100" b="1"/>
            </a:lvl5pPr>
            <a:lvl6pPr marL="3084112" indent="0">
              <a:buNone/>
              <a:defRPr sz="2100" b="1"/>
            </a:lvl6pPr>
            <a:lvl7pPr marL="3700934" indent="0">
              <a:buNone/>
              <a:defRPr sz="2100" b="1"/>
            </a:lvl7pPr>
            <a:lvl8pPr marL="4317756" indent="0">
              <a:buNone/>
              <a:defRPr sz="2100" b="1"/>
            </a:lvl8pPr>
            <a:lvl9pPr marL="4934578" indent="0">
              <a:buNone/>
              <a:defRPr sz="2100" b="1"/>
            </a:lvl9pPr>
          </a:lstStyle>
          <a:p>
            <a:pPr lvl="0"/>
            <a:r>
              <a:rPr lang="fr-FR"/>
              <a:t>Cliquez pour modifier les styles du texte du masque</a:t>
            </a:r>
          </a:p>
        </p:txBody>
      </p:sp>
      <p:sp>
        <p:nvSpPr>
          <p:cNvPr id="4" name="Espace réservé du contenu 3"/>
          <p:cNvSpPr>
            <a:spLocks noGrp="1"/>
          </p:cNvSpPr>
          <p:nvPr>
            <p:ph sz="half" idx="2"/>
          </p:nvPr>
        </p:nvSpPr>
        <p:spPr>
          <a:xfrm>
            <a:off x="450374" y="3990292"/>
            <a:ext cx="3979866" cy="724951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575673" y="2816506"/>
            <a:ext cx="3981429" cy="1173785"/>
          </a:xfrm>
        </p:spPr>
        <p:txBody>
          <a:bodyPr anchor="b"/>
          <a:lstStyle>
            <a:lvl1pPr marL="0" indent="0">
              <a:buNone/>
              <a:defRPr sz="3200" b="1"/>
            </a:lvl1pPr>
            <a:lvl2pPr marL="616822" indent="0">
              <a:buNone/>
              <a:defRPr sz="2700" b="1"/>
            </a:lvl2pPr>
            <a:lvl3pPr marL="1233645" indent="0">
              <a:buNone/>
              <a:defRPr sz="2400" b="1"/>
            </a:lvl3pPr>
            <a:lvl4pPr marL="1850467" indent="0">
              <a:buNone/>
              <a:defRPr sz="2100" b="1"/>
            </a:lvl4pPr>
            <a:lvl5pPr marL="2467289" indent="0">
              <a:buNone/>
              <a:defRPr sz="2100" b="1"/>
            </a:lvl5pPr>
            <a:lvl6pPr marL="3084112" indent="0">
              <a:buNone/>
              <a:defRPr sz="2100" b="1"/>
            </a:lvl6pPr>
            <a:lvl7pPr marL="3700934" indent="0">
              <a:buNone/>
              <a:defRPr sz="2100" b="1"/>
            </a:lvl7pPr>
            <a:lvl8pPr marL="4317756" indent="0">
              <a:buNone/>
              <a:defRPr sz="2100" b="1"/>
            </a:lvl8pPr>
            <a:lvl9pPr marL="4934578" indent="0">
              <a:buNone/>
              <a:defRPr sz="2100" b="1"/>
            </a:lvl9pPr>
          </a:lstStyle>
          <a:p>
            <a:pPr lvl="0"/>
            <a:r>
              <a:rPr lang="fr-FR"/>
              <a:t>Cliquez pour modifier les styles du texte du masque</a:t>
            </a:r>
          </a:p>
        </p:txBody>
      </p:sp>
      <p:sp>
        <p:nvSpPr>
          <p:cNvPr id="6" name="Espace réservé du contenu 5"/>
          <p:cNvSpPr>
            <a:spLocks noGrp="1"/>
          </p:cNvSpPr>
          <p:nvPr>
            <p:ph sz="quarter" idx="4"/>
          </p:nvPr>
        </p:nvSpPr>
        <p:spPr>
          <a:xfrm>
            <a:off x="4575673" y="3990292"/>
            <a:ext cx="3981429" cy="724951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D51D516-AC52-064F-B641-2D2264487C8A}" type="datetimeFigureOut">
              <a:rPr lang="fr-FR" smtClean="0"/>
              <a:t>24/05/2021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291554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FD51D516-AC52-064F-B641-2D2264487C8A}" type="datetimeFigureOut">
              <a:rPr lang="fr-FR" smtClean="0"/>
              <a:t>24/05/2021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427776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D51D516-AC52-064F-B641-2D2264487C8A}" type="datetimeFigureOut">
              <a:rPr lang="fr-FR" smtClean="0"/>
              <a:t>24/05/2021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1636101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0375" y="500971"/>
            <a:ext cx="2963397" cy="2132039"/>
          </a:xfrm>
        </p:spPr>
        <p:txBody>
          <a:bodyPr anchor="b"/>
          <a:lstStyle>
            <a:lvl1pPr algn="l">
              <a:defRPr sz="2700" b="1"/>
            </a:lvl1pPr>
          </a:lstStyle>
          <a:p>
            <a:r>
              <a:rPr lang="fr-FR"/>
              <a:t>Cliquez et modifiez le titre</a:t>
            </a:r>
          </a:p>
        </p:txBody>
      </p:sp>
      <p:sp>
        <p:nvSpPr>
          <p:cNvPr id="3" name="Espace réservé du contenu 2"/>
          <p:cNvSpPr>
            <a:spLocks noGrp="1"/>
          </p:cNvSpPr>
          <p:nvPr>
            <p:ph idx="1"/>
          </p:nvPr>
        </p:nvSpPr>
        <p:spPr>
          <a:xfrm>
            <a:off x="3521672" y="500972"/>
            <a:ext cx="5035429" cy="10738836"/>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0375" y="2633011"/>
            <a:ext cx="2963397" cy="8606797"/>
          </a:xfrm>
        </p:spPr>
        <p:txBody>
          <a:bodyPr/>
          <a:lstStyle>
            <a:lvl1pPr marL="0" indent="0">
              <a:buNone/>
              <a:defRPr sz="1900"/>
            </a:lvl1pPr>
            <a:lvl2pPr marL="616822" indent="0">
              <a:buNone/>
              <a:defRPr sz="1600"/>
            </a:lvl2pPr>
            <a:lvl3pPr marL="1233645" indent="0">
              <a:buNone/>
              <a:defRPr sz="1300"/>
            </a:lvl3pPr>
            <a:lvl4pPr marL="1850467" indent="0">
              <a:buNone/>
              <a:defRPr sz="1200"/>
            </a:lvl4pPr>
            <a:lvl5pPr marL="2467289" indent="0">
              <a:buNone/>
              <a:defRPr sz="1200"/>
            </a:lvl5pPr>
            <a:lvl6pPr marL="3084112" indent="0">
              <a:buNone/>
              <a:defRPr sz="1200"/>
            </a:lvl6pPr>
            <a:lvl7pPr marL="3700934" indent="0">
              <a:buNone/>
              <a:defRPr sz="1200"/>
            </a:lvl7pPr>
            <a:lvl8pPr marL="4317756" indent="0">
              <a:buNone/>
              <a:defRPr sz="1200"/>
            </a:lvl8pPr>
            <a:lvl9pPr marL="49345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D51D516-AC52-064F-B641-2D2264487C8A}" type="datetimeFigureOut">
              <a:rPr lang="fr-FR" smtClean="0"/>
              <a:t>24/05/2021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1948180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65528" y="8807768"/>
            <a:ext cx="5404485" cy="1039807"/>
          </a:xfrm>
        </p:spPr>
        <p:txBody>
          <a:bodyPr anchor="b"/>
          <a:lstStyle>
            <a:lvl1pPr algn="l">
              <a:defRPr sz="2700" b="1"/>
            </a:lvl1pPr>
          </a:lstStyle>
          <a:p>
            <a:r>
              <a:rPr lang="fr-FR"/>
              <a:t>Cliquez et modifiez le titre</a:t>
            </a:r>
          </a:p>
        </p:txBody>
      </p:sp>
      <p:sp>
        <p:nvSpPr>
          <p:cNvPr id="3" name="Espace réservé pour une image  2"/>
          <p:cNvSpPr>
            <a:spLocks noGrp="1"/>
          </p:cNvSpPr>
          <p:nvPr>
            <p:ph type="pic" idx="1"/>
          </p:nvPr>
        </p:nvSpPr>
        <p:spPr>
          <a:xfrm>
            <a:off x="1765528" y="1124272"/>
            <a:ext cx="5404485" cy="7549515"/>
          </a:xfrm>
        </p:spPr>
        <p:txBody>
          <a:bodyPr/>
          <a:lstStyle>
            <a:lvl1pPr marL="0" indent="0">
              <a:buNone/>
              <a:defRPr sz="4300"/>
            </a:lvl1pPr>
            <a:lvl2pPr marL="616822" indent="0">
              <a:buNone/>
              <a:defRPr sz="3800"/>
            </a:lvl2pPr>
            <a:lvl3pPr marL="1233645" indent="0">
              <a:buNone/>
              <a:defRPr sz="3200"/>
            </a:lvl3pPr>
            <a:lvl4pPr marL="1850467" indent="0">
              <a:buNone/>
              <a:defRPr sz="2700"/>
            </a:lvl4pPr>
            <a:lvl5pPr marL="2467289" indent="0">
              <a:buNone/>
              <a:defRPr sz="2700"/>
            </a:lvl5pPr>
            <a:lvl6pPr marL="3084112" indent="0">
              <a:buNone/>
              <a:defRPr sz="2700"/>
            </a:lvl6pPr>
            <a:lvl7pPr marL="3700934" indent="0">
              <a:buNone/>
              <a:defRPr sz="2700"/>
            </a:lvl7pPr>
            <a:lvl8pPr marL="4317756" indent="0">
              <a:buNone/>
              <a:defRPr sz="2700"/>
            </a:lvl8pPr>
            <a:lvl9pPr marL="4934578" indent="0">
              <a:buNone/>
              <a:defRPr sz="2700"/>
            </a:lvl9pPr>
          </a:lstStyle>
          <a:p>
            <a:endParaRPr lang="fr-FR"/>
          </a:p>
        </p:txBody>
      </p:sp>
      <p:sp>
        <p:nvSpPr>
          <p:cNvPr id="4" name="Espace réservé du texte 3"/>
          <p:cNvSpPr>
            <a:spLocks noGrp="1"/>
          </p:cNvSpPr>
          <p:nvPr>
            <p:ph type="body" sz="half" idx="2"/>
          </p:nvPr>
        </p:nvSpPr>
        <p:spPr>
          <a:xfrm>
            <a:off x="1765528" y="9847575"/>
            <a:ext cx="5404485" cy="1476698"/>
          </a:xfrm>
        </p:spPr>
        <p:txBody>
          <a:bodyPr/>
          <a:lstStyle>
            <a:lvl1pPr marL="0" indent="0">
              <a:buNone/>
              <a:defRPr sz="1900"/>
            </a:lvl1pPr>
            <a:lvl2pPr marL="616822" indent="0">
              <a:buNone/>
              <a:defRPr sz="1600"/>
            </a:lvl2pPr>
            <a:lvl3pPr marL="1233645" indent="0">
              <a:buNone/>
              <a:defRPr sz="1300"/>
            </a:lvl3pPr>
            <a:lvl4pPr marL="1850467" indent="0">
              <a:buNone/>
              <a:defRPr sz="1200"/>
            </a:lvl4pPr>
            <a:lvl5pPr marL="2467289" indent="0">
              <a:buNone/>
              <a:defRPr sz="1200"/>
            </a:lvl5pPr>
            <a:lvl6pPr marL="3084112" indent="0">
              <a:buNone/>
              <a:defRPr sz="1200"/>
            </a:lvl6pPr>
            <a:lvl7pPr marL="3700934" indent="0">
              <a:buNone/>
              <a:defRPr sz="1200"/>
            </a:lvl7pPr>
            <a:lvl8pPr marL="4317756" indent="0">
              <a:buNone/>
              <a:defRPr sz="1200"/>
            </a:lvl8pPr>
            <a:lvl9pPr marL="4934578" indent="0">
              <a:buNone/>
              <a:defRPr sz="12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FD51D516-AC52-064F-B641-2D2264487C8A}" type="datetimeFigureOut">
              <a:rPr lang="fr-FR" smtClean="0"/>
              <a:t>24/05/2021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6C8397-7506-5443-9C48-EA79FC5807CB}" type="slidenum">
              <a:rPr lang="fr-FR" smtClean="0"/>
              <a:t>‹N°›</a:t>
            </a:fld>
            <a:endParaRPr lang="fr-FR"/>
          </a:p>
        </p:txBody>
      </p:sp>
    </p:spTree>
    <p:extLst>
      <p:ext uri="{BB962C8B-B14F-4D97-AF65-F5344CB8AC3E}">
        <p14:creationId xmlns:p14="http://schemas.microsoft.com/office/powerpoint/2010/main" val="118274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0374" y="503884"/>
            <a:ext cx="8106727" cy="2097088"/>
          </a:xfrm>
          <a:prstGeom prst="rect">
            <a:avLst/>
          </a:prstGeom>
        </p:spPr>
        <p:txBody>
          <a:bodyPr vert="horz" lIns="123364" tIns="61682" rIns="123364" bIns="61682" rtlCol="0" anchor="ctr">
            <a:normAutofit/>
          </a:bodyPr>
          <a:lstStyle/>
          <a:p>
            <a:r>
              <a:rPr lang="fr-FR"/>
              <a:t>Cliquez et modifiez le titre</a:t>
            </a:r>
          </a:p>
        </p:txBody>
      </p:sp>
      <p:sp>
        <p:nvSpPr>
          <p:cNvPr id="3" name="Espace réservé du texte 2"/>
          <p:cNvSpPr>
            <a:spLocks noGrp="1"/>
          </p:cNvSpPr>
          <p:nvPr>
            <p:ph type="body" idx="1"/>
          </p:nvPr>
        </p:nvSpPr>
        <p:spPr>
          <a:xfrm>
            <a:off x="450374" y="2935923"/>
            <a:ext cx="8106727" cy="8303885"/>
          </a:xfrm>
          <a:prstGeom prst="rect">
            <a:avLst/>
          </a:prstGeom>
        </p:spPr>
        <p:txBody>
          <a:bodyPr vert="horz" lIns="123364" tIns="61682" rIns="123364" bIns="61682"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0374" y="11662137"/>
            <a:ext cx="2101744" cy="669903"/>
          </a:xfrm>
          <a:prstGeom prst="rect">
            <a:avLst/>
          </a:prstGeom>
        </p:spPr>
        <p:txBody>
          <a:bodyPr vert="horz" lIns="123364" tIns="61682" rIns="123364" bIns="61682" rtlCol="0" anchor="ctr"/>
          <a:lstStyle>
            <a:lvl1pPr algn="l">
              <a:defRPr sz="1600">
                <a:solidFill>
                  <a:schemeClr val="tx1">
                    <a:tint val="75000"/>
                  </a:schemeClr>
                </a:solidFill>
              </a:defRPr>
            </a:lvl1pPr>
          </a:lstStyle>
          <a:p>
            <a:fld id="{FD51D516-AC52-064F-B641-2D2264487C8A}" type="datetimeFigureOut">
              <a:rPr lang="fr-FR" smtClean="0"/>
              <a:t>24/05/2021</a:t>
            </a:fld>
            <a:endParaRPr lang="fr-FR"/>
          </a:p>
        </p:txBody>
      </p:sp>
      <p:sp>
        <p:nvSpPr>
          <p:cNvPr id="5" name="Espace réservé du pied de page 4"/>
          <p:cNvSpPr>
            <a:spLocks noGrp="1"/>
          </p:cNvSpPr>
          <p:nvPr>
            <p:ph type="ftr" sz="quarter" idx="3"/>
          </p:nvPr>
        </p:nvSpPr>
        <p:spPr>
          <a:xfrm>
            <a:off x="3077555" y="11662137"/>
            <a:ext cx="2852367" cy="669903"/>
          </a:xfrm>
          <a:prstGeom prst="rect">
            <a:avLst/>
          </a:prstGeom>
        </p:spPr>
        <p:txBody>
          <a:bodyPr vert="horz" lIns="123364" tIns="61682" rIns="123364" bIns="61682" rtlCol="0" anchor="ctr"/>
          <a:lstStyle>
            <a:lvl1pPr algn="ctr">
              <a:defRPr sz="16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5357" y="11662137"/>
            <a:ext cx="2101744" cy="669903"/>
          </a:xfrm>
          <a:prstGeom prst="rect">
            <a:avLst/>
          </a:prstGeom>
        </p:spPr>
        <p:txBody>
          <a:bodyPr vert="horz" lIns="123364" tIns="61682" rIns="123364" bIns="61682" rtlCol="0" anchor="ctr"/>
          <a:lstStyle>
            <a:lvl1pPr algn="r">
              <a:defRPr sz="1600">
                <a:solidFill>
                  <a:schemeClr val="tx1">
                    <a:tint val="75000"/>
                  </a:schemeClr>
                </a:solidFill>
              </a:defRPr>
            </a:lvl1pPr>
          </a:lstStyle>
          <a:p>
            <a:fld id="{E46C8397-7506-5443-9C48-EA79FC5807CB}" type="slidenum">
              <a:rPr lang="fr-FR" smtClean="0"/>
              <a:t>‹N°›</a:t>
            </a:fld>
            <a:endParaRPr lang="fr-FR"/>
          </a:p>
        </p:txBody>
      </p:sp>
    </p:spTree>
    <p:extLst>
      <p:ext uri="{BB962C8B-B14F-4D97-AF65-F5344CB8AC3E}">
        <p14:creationId xmlns:p14="http://schemas.microsoft.com/office/powerpoint/2010/main" val="3363132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616822" rtl="0" eaLnBrk="1" latinLnBrk="0" hangingPunct="1">
        <a:spcBef>
          <a:spcPct val="0"/>
        </a:spcBef>
        <a:buNone/>
        <a:defRPr sz="5900" kern="1200">
          <a:solidFill>
            <a:schemeClr val="tx1"/>
          </a:solidFill>
          <a:latin typeface="+mj-lt"/>
          <a:ea typeface="+mj-ea"/>
          <a:cs typeface="+mj-cs"/>
        </a:defRPr>
      </a:lvl1pPr>
    </p:titleStyle>
    <p:bodyStyle>
      <a:lvl1pPr marL="462617" indent="-462617" algn="l" defTabSz="616822" rtl="0" eaLnBrk="1" latinLnBrk="0" hangingPunct="1">
        <a:spcBef>
          <a:spcPct val="20000"/>
        </a:spcBef>
        <a:buFont typeface="Arial"/>
        <a:buChar char="•"/>
        <a:defRPr sz="4300" kern="1200">
          <a:solidFill>
            <a:schemeClr val="tx1"/>
          </a:solidFill>
          <a:latin typeface="+mn-lt"/>
          <a:ea typeface="+mn-ea"/>
          <a:cs typeface="+mn-cs"/>
        </a:defRPr>
      </a:lvl1pPr>
      <a:lvl2pPr marL="1002336" indent="-385514" algn="l" defTabSz="616822" rtl="0" eaLnBrk="1" latinLnBrk="0" hangingPunct="1">
        <a:spcBef>
          <a:spcPct val="20000"/>
        </a:spcBef>
        <a:buFont typeface="Arial"/>
        <a:buChar char="–"/>
        <a:defRPr sz="3800" kern="1200">
          <a:solidFill>
            <a:schemeClr val="tx1"/>
          </a:solidFill>
          <a:latin typeface="+mn-lt"/>
          <a:ea typeface="+mn-ea"/>
          <a:cs typeface="+mn-cs"/>
        </a:defRPr>
      </a:lvl2pPr>
      <a:lvl3pPr marL="1542056" indent="-308411" algn="l" defTabSz="616822" rtl="0" eaLnBrk="1" latinLnBrk="0" hangingPunct="1">
        <a:spcBef>
          <a:spcPct val="20000"/>
        </a:spcBef>
        <a:buFont typeface="Arial"/>
        <a:buChar char="•"/>
        <a:defRPr sz="3200" kern="1200">
          <a:solidFill>
            <a:schemeClr val="tx1"/>
          </a:solidFill>
          <a:latin typeface="+mn-lt"/>
          <a:ea typeface="+mn-ea"/>
          <a:cs typeface="+mn-cs"/>
        </a:defRPr>
      </a:lvl3pPr>
      <a:lvl4pPr marL="2158878" indent="-308411" algn="l" defTabSz="616822" rtl="0" eaLnBrk="1" latinLnBrk="0" hangingPunct="1">
        <a:spcBef>
          <a:spcPct val="20000"/>
        </a:spcBef>
        <a:buFont typeface="Arial"/>
        <a:buChar char="–"/>
        <a:defRPr sz="2700" kern="1200">
          <a:solidFill>
            <a:schemeClr val="tx1"/>
          </a:solidFill>
          <a:latin typeface="+mn-lt"/>
          <a:ea typeface="+mn-ea"/>
          <a:cs typeface="+mn-cs"/>
        </a:defRPr>
      </a:lvl4pPr>
      <a:lvl5pPr marL="2775700" indent="-308411" algn="l" defTabSz="616822" rtl="0" eaLnBrk="1" latinLnBrk="0" hangingPunct="1">
        <a:spcBef>
          <a:spcPct val="20000"/>
        </a:spcBef>
        <a:buFont typeface="Arial"/>
        <a:buChar char="»"/>
        <a:defRPr sz="2700" kern="1200">
          <a:solidFill>
            <a:schemeClr val="tx1"/>
          </a:solidFill>
          <a:latin typeface="+mn-lt"/>
          <a:ea typeface="+mn-ea"/>
          <a:cs typeface="+mn-cs"/>
        </a:defRPr>
      </a:lvl5pPr>
      <a:lvl6pPr marL="3392522" indent="-308411" algn="l" defTabSz="616822" rtl="0" eaLnBrk="1" latinLnBrk="0" hangingPunct="1">
        <a:spcBef>
          <a:spcPct val="20000"/>
        </a:spcBef>
        <a:buFont typeface="Arial"/>
        <a:buChar char="•"/>
        <a:defRPr sz="2700" kern="1200">
          <a:solidFill>
            <a:schemeClr val="tx1"/>
          </a:solidFill>
          <a:latin typeface="+mn-lt"/>
          <a:ea typeface="+mn-ea"/>
          <a:cs typeface="+mn-cs"/>
        </a:defRPr>
      </a:lvl6pPr>
      <a:lvl7pPr marL="4009345" indent="-308411" algn="l" defTabSz="616822" rtl="0" eaLnBrk="1" latinLnBrk="0" hangingPunct="1">
        <a:spcBef>
          <a:spcPct val="20000"/>
        </a:spcBef>
        <a:buFont typeface="Arial"/>
        <a:buChar char="•"/>
        <a:defRPr sz="2700" kern="1200">
          <a:solidFill>
            <a:schemeClr val="tx1"/>
          </a:solidFill>
          <a:latin typeface="+mn-lt"/>
          <a:ea typeface="+mn-ea"/>
          <a:cs typeface="+mn-cs"/>
        </a:defRPr>
      </a:lvl7pPr>
      <a:lvl8pPr marL="4626167" indent="-308411" algn="l" defTabSz="616822" rtl="0" eaLnBrk="1" latinLnBrk="0" hangingPunct="1">
        <a:spcBef>
          <a:spcPct val="20000"/>
        </a:spcBef>
        <a:buFont typeface="Arial"/>
        <a:buChar char="•"/>
        <a:defRPr sz="2700" kern="1200">
          <a:solidFill>
            <a:schemeClr val="tx1"/>
          </a:solidFill>
          <a:latin typeface="+mn-lt"/>
          <a:ea typeface="+mn-ea"/>
          <a:cs typeface="+mn-cs"/>
        </a:defRPr>
      </a:lvl8pPr>
      <a:lvl9pPr marL="5242990" indent="-308411" algn="l" defTabSz="616822"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fr-FR"/>
      </a:defPPr>
      <a:lvl1pPr marL="0" algn="l" defTabSz="616822" rtl="0" eaLnBrk="1" latinLnBrk="0" hangingPunct="1">
        <a:defRPr sz="2400" kern="1200">
          <a:solidFill>
            <a:schemeClr val="tx1"/>
          </a:solidFill>
          <a:latin typeface="+mn-lt"/>
          <a:ea typeface="+mn-ea"/>
          <a:cs typeface="+mn-cs"/>
        </a:defRPr>
      </a:lvl1pPr>
      <a:lvl2pPr marL="616822" algn="l" defTabSz="616822" rtl="0" eaLnBrk="1" latinLnBrk="0" hangingPunct="1">
        <a:defRPr sz="2400" kern="1200">
          <a:solidFill>
            <a:schemeClr val="tx1"/>
          </a:solidFill>
          <a:latin typeface="+mn-lt"/>
          <a:ea typeface="+mn-ea"/>
          <a:cs typeface="+mn-cs"/>
        </a:defRPr>
      </a:lvl2pPr>
      <a:lvl3pPr marL="1233645" algn="l" defTabSz="616822" rtl="0" eaLnBrk="1" latinLnBrk="0" hangingPunct="1">
        <a:defRPr sz="2400" kern="1200">
          <a:solidFill>
            <a:schemeClr val="tx1"/>
          </a:solidFill>
          <a:latin typeface="+mn-lt"/>
          <a:ea typeface="+mn-ea"/>
          <a:cs typeface="+mn-cs"/>
        </a:defRPr>
      </a:lvl3pPr>
      <a:lvl4pPr marL="1850467" algn="l" defTabSz="616822" rtl="0" eaLnBrk="1" latinLnBrk="0" hangingPunct="1">
        <a:defRPr sz="2400" kern="1200">
          <a:solidFill>
            <a:schemeClr val="tx1"/>
          </a:solidFill>
          <a:latin typeface="+mn-lt"/>
          <a:ea typeface="+mn-ea"/>
          <a:cs typeface="+mn-cs"/>
        </a:defRPr>
      </a:lvl4pPr>
      <a:lvl5pPr marL="2467289" algn="l" defTabSz="616822" rtl="0" eaLnBrk="1" latinLnBrk="0" hangingPunct="1">
        <a:defRPr sz="2400" kern="1200">
          <a:solidFill>
            <a:schemeClr val="tx1"/>
          </a:solidFill>
          <a:latin typeface="+mn-lt"/>
          <a:ea typeface="+mn-ea"/>
          <a:cs typeface="+mn-cs"/>
        </a:defRPr>
      </a:lvl5pPr>
      <a:lvl6pPr marL="3084112" algn="l" defTabSz="616822" rtl="0" eaLnBrk="1" latinLnBrk="0" hangingPunct="1">
        <a:defRPr sz="2400" kern="1200">
          <a:solidFill>
            <a:schemeClr val="tx1"/>
          </a:solidFill>
          <a:latin typeface="+mn-lt"/>
          <a:ea typeface="+mn-ea"/>
          <a:cs typeface="+mn-cs"/>
        </a:defRPr>
      </a:lvl6pPr>
      <a:lvl7pPr marL="3700934" algn="l" defTabSz="616822" rtl="0" eaLnBrk="1" latinLnBrk="0" hangingPunct="1">
        <a:defRPr sz="2400" kern="1200">
          <a:solidFill>
            <a:schemeClr val="tx1"/>
          </a:solidFill>
          <a:latin typeface="+mn-lt"/>
          <a:ea typeface="+mn-ea"/>
          <a:cs typeface="+mn-cs"/>
        </a:defRPr>
      </a:lvl7pPr>
      <a:lvl8pPr marL="4317756" algn="l" defTabSz="616822" rtl="0" eaLnBrk="1" latinLnBrk="0" hangingPunct="1">
        <a:defRPr sz="2400" kern="1200">
          <a:solidFill>
            <a:schemeClr val="tx1"/>
          </a:solidFill>
          <a:latin typeface="+mn-lt"/>
          <a:ea typeface="+mn-ea"/>
          <a:cs typeface="+mn-cs"/>
        </a:defRPr>
      </a:lvl8pPr>
      <a:lvl9pPr marL="4934578" algn="l" defTabSz="61682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A5E338D2-3647-49C0-A917-0BF923C2465D}"/>
              </a:ext>
            </a:extLst>
          </p:cNvPr>
          <p:cNvSpPr>
            <a:spLocks noGrp="1"/>
          </p:cNvSpPr>
          <p:nvPr>
            <p:ph type="title"/>
          </p:nvPr>
        </p:nvSpPr>
        <p:spPr bwMode="auto">
          <a:xfrm>
            <a:off x="1000831" y="742046"/>
            <a:ext cx="6951602" cy="20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5F1A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cliquez ici pour saisir le titre principal</a:t>
            </a:r>
            <a:endParaRPr lang="fr-FR" altLang="fr-FR"/>
          </a:p>
        </p:txBody>
      </p:sp>
      <p:sp>
        <p:nvSpPr>
          <p:cNvPr id="1027" name="Espace réservé du texte 2">
            <a:extLst>
              <a:ext uri="{FF2B5EF4-FFF2-40B4-BE49-F238E27FC236}">
                <a16:creationId xmlns:a16="http://schemas.microsoft.com/office/drawing/2014/main" id="{C9CF204F-C05B-4CF6-8C1C-26291C666A1A}"/>
              </a:ext>
            </a:extLst>
          </p:cNvPr>
          <p:cNvSpPr>
            <a:spLocks noGrp="1"/>
          </p:cNvSpPr>
          <p:nvPr>
            <p:ph type="body" idx="1"/>
          </p:nvPr>
        </p:nvSpPr>
        <p:spPr bwMode="auto">
          <a:xfrm>
            <a:off x="1027938" y="2935923"/>
            <a:ext cx="6951602" cy="830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Tree>
    <p:extLst>
      <p:ext uri="{BB962C8B-B14F-4D97-AF65-F5344CB8AC3E}">
        <p14:creationId xmlns:p14="http://schemas.microsoft.com/office/powerpoint/2010/main" val="24789118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ctr" defTabSz="1215915" rtl="0" eaLnBrk="0" fontAlgn="base" hangingPunct="0">
        <a:spcBef>
          <a:spcPct val="0"/>
        </a:spcBef>
        <a:spcAft>
          <a:spcPct val="0"/>
        </a:spcAft>
        <a:defRPr lang="fr-FR" sz="3176" kern="1200">
          <a:solidFill>
            <a:srgbClr val="FF6600"/>
          </a:solidFill>
          <a:latin typeface="Helvetica 65 Medium" pitchFamily="34" charset="0"/>
          <a:ea typeface="MS PGothic" pitchFamily="34" charset="-128"/>
          <a:cs typeface="+mj-cs"/>
        </a:defRPr>
      </a:lvl1pPr>
      <a:lvl2pPr algn="ctr" defTabSz="1215915" rtl="0" eaLnBrk="0" fontAlgn="base" hangingPunct="0">
        <a:spcBef>
          <a:spcPct val="0"/>
        </a:spcBef>
        <a:spcAft>
          <a:spcPct val="0"/>
        </a:spcAft>
        <a:defRPr sz="3176">
          <a:solidFill>
            <a:srgbClr val="FF6600"/>
          </a:solidFill>
          <a:latin typeface="Helvetica 65 Medium" pitchFamily="34" charset="0"/>
          <a:ea typeface="MS PGothic" pitchFamily="34" charset="-128"/>
        </a:defRPr>
      </a:lvl2pPr>
      <a:lvl3pPr algn="ctr" defTabSz="1215915" rtl="0" eaLnBrk="0" fontAlgn="base" hangingPunct="0">
        <a:spcBef>
          <a:spcPct val="0"/>
        </a:spcBef>
        <a:spcAft>
          <a:spcPct val="0"/>
        </a:spcAft>
        <a:defRPr sz="3176">
          <a:solidFill>
            <a:srgbClr val="FF6600"/>
          </a:solidFill>
          <a:latin typeface="Helvetica 65 Medium" pitchFamily="34" charset="0"/>
          <a:ea typeface="MS PGothic" pitchFamily="34" charset="-128"/>
        </a:defRPr>
      </a:lvl3pPr>
      <a:lvl4pPr algn="ctr" defTabSz="1215915" rtl="0" eaLnBrk="0" fontAlgn="base" hangingPunct="0">
        <a:spcBef>
          <a:spcPct val="0"/>
        </a:spcBef>
        <a:spcAft>
          <a:spcPct val="0"/>
        </a:spcAft>
        <a:defRPr sz="3176">
          <a:solidFill>
            <a:srgbClr val="FF6600"/>
          </a:solidFill>
          <a:latin typeface="Helvetica 65 Medium" pitchFamily="34" charset="0"/>
          <a:ea typeface="MS PGothic" pitchFamily="34" charset="-128"/>
        </a:defRPr>
      </a:lvl4pPr>
      <a:lvl5pPr algn="ctr" defTabSz="1215915" rtl="0" eaLnBrk="0" fontAlgn="base" hangingPunct="0">
        <a:spcBef>
          <a:spcPct val="0"/>
        </a:spcBef>
        <a:spcAft>
          <a:spcPct val="0"/>
        </a:spcAft>
        <a:defRPr sz="3176">
          <a:solidFill>
            <a:srgbClr val="FF6600"/>
          </a:solidFill>
          <a:latin typeface="Helvetica 65 Medium" pitchFamily="34" charset="0"/>
          <a:ea typeface="MS PGothic" pitchFamily="34" charset="-128"/>
        </a:defRPr>
      </a:lvl5pPr>
      <a:lvl6pPr marL="270333" algn="ctr" defTabSz="1216496" rtl="0" fontAlgn="base">
        <a:spcBef>
          <a:spcPct val="0"/>
        </a:spcBef>
        <a:spcAft>
          <a:spcPct val="0"/>
        </a:spcAft>
        <a:defRPr sz="3176">
          <a:solidFill>
            <a:srgbClr val="FF6600"/>
          </a:solidFill>
          <a:latin typeface="Helvetica 65 Medium" pitchFamily="34" charset="0"/>
          <a:ea typeface="MS PGothic" pitchFamily="34" charset="-128"/>
        </a:defRPr>
      </a:lvl6pPr>
      <a:lvl7pPr marL="540664" algn="ctr" defTabSz="1216496" rtl="0" fontAlgn="base">
        <a:spcBef>
          <a:spcPct val="0"/>
        </a:spcBef>
        <a:spcAft>
          <a:spcPct val="0"/>
        </a:spcAft>
        <a:defRPr sz="3176">
          <a:solidFill>
            <a:srgbClr val="FF6600"/>
          </a:solidFill>
          <a:latin typeface="Helvetica 65 Medium" pitchFamily="34" charset="0"/>
          <a:ea typeface="MS PGothic" pitchFamily="34" charset="-128"/>
        </a:defRPr>
      </a:lvl7pPr>
      <a:lvl8pPr marL="810997" algn="ctr" defTabSz="1216496" rtl="0" fontAlgn="base">
        <a:spcBef>
          <a:spcPct val="0"/>
        </a:spcBef>
        <a:spcAft>
          <a:spcPct val="0"/>
        </a:spcAft>
        <a:defRPr sz="3176">
          <a:solidFill>
            <a:srgbClr val="FF6600"/>
          </a:solidFill>
          <a:latin typeface="Helvetica 65 Medium" pitchFamily="34" charset="0"/>
          <a:ea typeface="MS PGothic" pitchFamily="34" charset="-128"/>
        </a:defRPr>
      </a:lvl8pPr>
      <a:lvl9pPr marL="1081329" algn="ctr" defTabSz="1216496" rtl="0" fontAlgn="base">
        <a:spcBef>
          <a:spcPct val="0"/>
        </a:spcBef>
        <a:spcAft>
          <a:spcPct val="0"/>
        </a:spcAft>
        <a:defRPr sz="3176">
          <a:solidFill>
            <a:srgbClr val="FF6600"/>
          </a:solidFill>
          <a:latin typeface="Helvetica 65 Medium" pitchFamily="34" charset="0"/>
          <a:ea typeface="MS PGothic" pitchFamily="34" charset="-128"/>
        </a:defRPr>
      </a:lvl9pPr>
    </p:titleStyle>
    <p:bodyStyle>
      <a:lvl1pPr marL="258105" indent="-258105" algn="l" defTabSz="1215915" rtl="0" eaLnBrk="0" fontAlgn="base" hangingPunct="0">
        <a:spcBef>
          <a:spcPct val="0"/>
        </a:spcBef>
        <a:spcAft>
          <a:spcPts val="80"/>
        </a:spcAft>
        <a:buClr>
          <a:srgbClr val="FF6600"/>
        </a:buClr>
        <a:buFont typeface="Wingdings" panose="05000000000000000000" pitchFamily="2" charset="2"/>
        <a:buChar char="§"/>
        <a:defRPr lang="fr-FR" sz="2413" kern="1200" dirty="0">
          <a:solidFill>
            <a:schemeClr val="tx1"/>
          </a:solidFill>
          <a:latin typeface="Helvetica 55 Roman" pitchFamily="34" charset="0"/>
          <a:ea typeface="MS PGothic" pitchFamily="34" charset="-128"/>
          <a:cs typeface="+mn-cs"/>
        </a:defRPr>
      </a:lvl1pPr>
      <a:lvl2pPr marL="988057" indent="-379091" algn="l" defTabSz="1215915" rtl="0" eaLnBrk="0" fontAlgn="base" hangingPunct="0">
        <a:spcBef>
          <a:spcPct val="0"/>
        </a:spcBef>
        <a:spcAft>
          <a:spcPct val="0"/>
        </a:spcAft>
        <a:buFont typeface="Helvetica 45 Light" pitchFamily="34" charset="0"/>
        <a:buChar char="–"/>
        <a:defRPr lang="fr-FR" sz="2159" kern="1200" dirty="0">
          <a:solidFill>
            <a:schemeClr val="tx1"/>
          </a:solidFill>
          <a:latin typeface="Helvetica 55 Roman" pitchFamily="34" charset="0"/>
          <a:ea typeface="MS PGothic" pitchFamily="34" charset="-128"/>
          <a:cs typeface="+mn-cs"/>
        </a:defRPr>
      </a:lvl2pPr>
      <a:lvl3pPr marL="1655500" indent="-379091" algn="l" defTabSz="1215915" rtl="0" eaLnBrk="0" fontAlgn="base" hangingPunct="0">
        <a:spcBef>
          <a:spcPct val="0"/>
        </a:spcBef>
        <a:spcAft>
          <a:spcPct val="0"/>
        </a:spcAft>
        <a:buFont typeface="Helvetica 45 Light" pitchFamily="34" charset="0"/>
        <a:buChar char="–"/>
        <a:defRPr lang="fr-FR" sz="2159" kern="1200" dirty="0">
          <a:solidFill>
            <a:schemeClr val="tx1"/>
          </a:solidFill>
          <a:latin typeface="Helvetica 55 Roman" pitchFamily="34" charset="0"/>
          <a:ea typeface="MS PGothic" pitchFamily="34" charset="-128"/>
          <a:cs typeface="+mn-cs"/>
        </a:defRPr>
      </a:lvl3pPr>
      <a:lvl4pPr marL="2212038" indent="-379091" algn="l" defTabSz="1215915" rtl="0" eaLnBrk="0" fontAlgn="base" hangingPunct="0">
        <a:spcBef>
          <a:spcPct val="0"/>
        </a:spcBef>
        <a:spcAft>
          <a:spcPct val="0"/>
        </a:spcAft>
        <a:buFont typeface="Helvetica 45 Light" pitchFamily="34" charset="0"/>
        <a:buChar char="–"/>
        <a:defRPr lang="fr-FR" sz="2159" kern="1200" dirty="0">
          <a:solidFill>
            <a:schemeClr val="tx1"/>
          </a:solidFill>
          <a:latin typeface="Helvetica 55 Roman" pitchFamily="34" charset="0"/>
          <a:ea typeface="MS PGothic" pitchFamily="34" charset="-128"/>
          <a:cs typeface="+mn-cs"/>
        </a:defRPr>
      </a:lvl4pPr>
      <a:lvl5pPr marL="2736313" indent="-302466" algn="l" defTabSz="1215915" rtl="0" eaLnBrk="0" fontAlgn="base" hangingPunct="0">
        <a:spcBef>
          <a:spcPct val="0"/>
        </a:spcBef>
        <a:spcAft>
          <a:spcPct val="0"/>
        </a:spcAft>
        <a:buFont typeface="Helvetica 45 Light" pitchFamily="34" charset="0"/>
        <a:buChar char="–"/>
        <a:defRPr lang="fr-FR" sz="2159" kern="1200" dirty="0">
          <a:solidFill>
            <a:schemeClr val="tx1"/>
          </a:solidFill>
          <a:latin typeface="Helvetica 55 Roman" pitchFamily="34" charset="0"/>
          <a:ea typeface="MS PGothic" pitchFamily="34" charset="-128"/>
          <a:cs typeface="+mn-cs"/>
        </a:defRPr>
      </a:lvl5pPr>
      <a:lvl6pPr marL="3345660" indent="-304151" algn="l" defTabSz="12166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3962" indent="-304151" algn="l" defTabSz="12166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2264" indent="-304151" algn="l" defTabSz="12166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0565" indent="-304151" algn="l" defTabSz="12166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6604" rtl="0" eaLnBrk="1" latinLnBrk="0" hangingPunct="1">
        <a:defRPr sz="2413" kern="1200">
          <a:solidFill>
            <a:schemeClr val="tx1"/>
          </a:solidFill>
          <a:latin typeface="+mn-lt"/>
          <a:ea typeface="+mn-ea"/>
          <a:cs typeface="+mn-cs"/>
        </a:defRPr>
      </a:lvl1pPr>
      <a:lvl2pPr marL="608301" algn="l" defTabSz="1216604" rtl="0" eaLnBrk="1" latinLnBrk="0" hangingPunct="1">
        <a:defRPr sz="2413" kern="1200">
          <a:solidFill>
            <a:schemeClr val="tx1"/>
          </a:solidFill>
          <a:latin typeface="+mn-lt"/>
          <a:ea typeface="+mn-ea"/>
          <a:cs typeface="+mn-cs"/>
        </a:defRPr>
      </a:lvl2pPr>
      <a:lvl3pPr marL="1216604" algn="l" defTabSz="1216604" rtl="0" eaLnBrk="1" latinLnBrk="0" hangingPunct="1">
        <a:defRPr sz="2413" kern="1200">
          <a:solidFill>
            <a:schemeClr val="tx1"/>
          </a:solidFill>
          <a:latin typeface="+mn-lt"/>
          <a:ea typeface="+mn-ea"/>
          <a:cs typeface="+mn-cs"/>
        </a:defRPr>
      </a:lvl3pPr>
      <a:lvl4pPr marL="1824905" algn="l" defTabSz="1216604" rtl="0" eaLnBrk="1" latinLnBrk="0" hangingPunct="1">
        <a:defRPr sz="2413" kern="1200">
          <a:solidFill>
            <a:schemeClr val="tx1"/>
          </a:solidFill>
          <a:latin typeface="+mn-lt"/>
          <a:ea typeface="+mn-ea"/>
          <a:cs typeface="+mn-cs"/>
        </a:defRPr>
      </a:lvl4pPr>
      <a:lvl5pPr marL="2433208" algn="l" defTabSz="1216604" rtl="0" eaLnBrk="1" latinLnBrk="0" hangingPunct="1">
        <a:defRPr sz="2413" kern="1200">
          <a:solidFill>
            <a:schemeClr val="tx1"/>
          </a:solidFill>
          <a:latin typeface="+mn-lt"/>
          <a:ea typeface="+mn-ea"/>
          <a:cs typeface="+mn-cs"/>
        </a:defRPr>
      </a:lvl5pPr>
      <a:lvl6pPr marL="3041509" algn="l" defTabSz="1216604" rtl="0" eaLnBrk="1" latinLnBrk="0" hangingPunct="1">
        <a:defRPr sz="2413" kern="1200">
          <a:solidFill>
            <a:schemeClr val="tx1"/>
          </a:solidFill>
          <a:latin typeface="+mn-lt"/>
          <a:ea typeface="+mn-ea"/>
          <a:cs typeface="+mn-cs"/>
        </a:defRPr>
      </a:lvl6pPr>
      <a:lvl7pPr marL="3649812" algn="l" defTabSz="1216604" rtl="0" eaLnBrk="1" latinLnBrk="0" hangingPunct="1">
        <a:defRPr sz="2413" kern="1200">
          <a:solidFill>
            <a:schemeClr val="tx1"/>
          </a:solidFill>
          <a:latin typeface="+mn-lt"/>
          <a:ea typeface="+mn-ea"/>
          <a:cs typeface="+mn-cs"/>
        </a:defRPr>
      </a:lvl7pPr>
      <a:lvl8pPr marL="4258113" algn="l" defTabSz="1216604" rtl="0" eaLnBrk="1" latinLnBrk="0" hangingPunct="1">
        <a:defRPr sz="2413" kern="1200">
          <a:solidFill>
            <a:schemeClr val="tx1"/>
          </a:solidFill>
          <a:latin typeface="+mn-lt"/>
          <a:ea typeface="+mn-ea"/>
          <a:cs typeface="+mn-cs"/>
        </a:defRPr>
      </a:lvl8pPr>
      <a:lvl9pPr marL="4866416" algn="l" defTabSz="1216604" rtl="0" eaLnBrk="1" latinLnBrk="0" hangingPunct="1">
        <a:defRPr sz="24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package" Target="../embeddings/Microsoft_Word_Document.docx"/><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tif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tiff"/><Relationship Id="rId4" Type="http://schemas.openxmlformats.org/officeDocument/2006/relationships/image" Target="../media/image61.tiff"/></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13.jpe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p:cNvGraphicFramePr>
            <a:graphicFrameLocks noChangeAspect="1"/>
          </p:cNvGraphicFramePr>
          <p:nvPr>
            <p:extLst>
              <p:ext uri="{D42A27DB-BD31-4B8C-83A1-F6EECF244321}">
                <p14:modId xmlns:p14="http://schemas.microsoft.com/office/powerpoint/2010/main" val="2009913326"/>
              </p:ext>
            </p:extLst>
          </p:nvPr>
        </p:nvGraphicFramePr>
        <p:xfrm>
          <a:off x="1126232" y="6233756"/>
          <a:ext cx="6754216" cy="114221"/>
        </p:xfrm>
        <a:graphic>
          <a:graphicData uri="http://schemas.openxmlformats.org/presentationml/2006/ole">
            <mc:AlternateContent xmlns:mc="http://schemas.openxmlformats.org/markup-compatibility/2006">
              <mc:Choice xmlns:v="urn:schemas-microsoft-com:vml" Requires="v">
                <p:oleObj name="Document" r:id="rId3" imgW="13500100" imgH="228600" progId="Word.Document.12">
                  <p:embed/>
                </p:oleObj>
              </mc:Choice>
              <mc:Fallback>
                <p:oleObj name="Document" r:id="rId3" imgW="13500100" imgH="228600" progId="Word.Document.12">
                  <p:embed/>
                  <p:pic>
                    <p:nvPicPr>
                      <p:cNvPr id="0" name=""/>
                      <p:cNvPicPr/>
                      <p:nvPr/>
                    </p:nvPicPr>
                    <p:blipFill>
                      <a:blip r:embed="rId4"/>
                      <a:stretch>
                        <a:fillRect/>
                      </a:stretch>
                    </p:blipFill>
                    <p:spPr>
                      <a:xfrm>
                        <a:off x="1126232" y="6233756"/>
                        <a:ext cx="6754216" cy="114221"/>
                      </a:xfrm>
                      <a:prstGeom prst="rect">
                        <a:avLst/>
                      </a:prstGeom>
                    </p:spPr>
                  </p:pic>
                </p:oleObj>
              </mc:Fallback>
            </mc:AlternateContent>
          </a:graphicData>
        </a:graphic>
      </p:graphicFrame>
      <p:pic>
        <p:nvPicPr>
          <p:cNvPr id="11" name="Image 10"/>
          <p:cNvPicPr/>
          <p:nvPr/>
        </p:nvPicPr>
        <p:blipFill>
          <a:blip r:embed="rId5">
            <a:extLst>
              <a:ext uri="{28A0092B-C50C-407E-A947-70E740481C1C}">
                <a14:useLocalDpi xmlns:a14="http://schemas.microsoft.com/office/drawing/2010/main" val="0"/>
              </a:ext>
            </a:extLst>
          </a:blip>
          <a:srcRect/>
          <a:stretch>
            <a:fillRect/>
          </a:stretch>
        </p:blipFill>
        <p:spPr bwMode="auto">
          <a:xfrm>
            <a:off x="1126232" y="1502027"/>
            <a:ext cx="2637996" cy="1444373"/>
          </a:xfrm>
          <a:prstGeom prst="rect">
            <a:avLst/>
          </a:prstGeom>
          <a:noFill/>
          <a:ln>
            <a:noFill/>
          </a:ln>
        </p:spPr>
      </p:pic>
      <p:pic>
        <p:nvPicPr>
          <p:cNvPr id="12" name="Image 11"/>
          <p:cNvPicPr/>
          <p:nvPr/>
        </p:nvPicPr>
        <p:blipFill>
          <a:blip r:embed="rId6">
            <a:extLst>
              <a:ext uri="{28A0092B-C50C-407E-A947-70E740481C1C}">
                <a14:useLocalDpi xmlns:a14="http://schemas.microsoft.com/office/drawing/2010/main" val="0"/>
              </a:ext>
            </a:extLst>
          </a:blip>
          <a:srcRect/>
          <a:stretch>
            <a:fillRect/>
          </a:stretch>
        </p:blipFill>
        <p:spPr bwMode="auto">
          <a:xfrm>
            <a:off x="4457700" y="2154763"/>
            <a:ext cx="911588" cy="537637"/>
          </a:xfrm>
          <a:prstGeom prst="rect">
            <a:avLst/>
          </a:prstGeom>
          <a:noFill/>
          <a:ln>
            <a:noFill/>
          </a:ln>
        </p:spPr>
      </p:pic>
      <p:pic>
        <p:nvPicPr>
          <p:cNvPr id="13" name="Image 12"/>
          <p:cNvPicPr/>
          <p:nvPr/>
        </p:nvPicPr>
        <p:blipFill>
          <a:blip r:embed="rId7">
            <a:extLst>
              <a:ext uri="{28A0092B-C50C-407E-A947-70E740481C1C}">
                <a14:useLocalDpi xmlns:a14="http://schemas.microsoft.com/office/drawing/2010/main" val="0"/>
              </a:ext>
            </a:extLst>
          </a:blip>
          <a:srcRect/>
          <a:stretch>
            <a:fillRect/>
          </a:stretch>
        </p:blipFill>
        <p:spPr bwMode="auto">
          <a:xfrm>
            <a:off x="5841999" y="1791293"/>
            <a:ext cx="2038449" cy="1058371"/>
          </a:xfrm>
          <a:prstGeom prst="rect">
            <a:avLst/>
          </a:prstGeom>
          <a:noFill/>
          <a:ln>
            <a:noFill/>
          </a:ln>
        </p:spPr>
      </p:pic>
      <p:sp>
        <p:nvSpPr>
          <p:cNvPr id="14" name="Rectangle 13"/>
          <p:cNvSpPr/>
          <p:nvPr/>
        </p:nvSpPr>
        <p:spPr>
          <a:xfrm>
            <a:off x="1126232" y="636396"/>
            <a:ext cx="4871300" cy="538599"/>
          </a:xfrm>
          <a:prstGeom prst="rect">
            <a:avLst/>
          </a:prstGeom>
        </p:spPr>
        <p:txBody>
          <a:bodyPr wrap="square" lIns="45711" tIns="22855" rIns="45711" bIns="22855">
            <a:spAutoFit/>
          </a:bodyPr>
          <a:lstStyle/>
          <a:p>
            <a:r>
              <a:rPr lang="fr-FR" sz="3200" b="1" i="1" dirty="0">
                <a:latin typeface="Calibri Light"/>
                <a:cs typeface="Calibri Light"/>
              </a:rPr>
              <a:t>L ‘histoire de la radio</a:t>
            </a:r>
            <a:r>
              <a:rPr lang="mr-IN" sz="3200" b="1" i="1" dirty="0">
                <a:latin typeface="Calibri Light"/>
                <a:cs typeface="Calibri Light"/>
              </a:rPr>
              <a:t>…</a:t>
            </a:r>
            <a:r>
              <a:rPr lang="fr-FR" sz="3200" b="1" i="1" dirty="0">
                <a:latin typeface="Calibri Light"/>
                <a:cs typeface="Calibri Light"/>
              </a:rPr>
              <a:t>. </a:t>
            </a:r>
          </a:p>
        </p:txBody>
      </p:sp>
      <p:sp>
        <p:nvSpPr>
          <p:cNvPr id="15" name="Rectangle 14"/>
          <p:cNvSpPr/>
          <p:nvPr/>
        </p:nvSpPr>
        <p:spPr>
          <a:xfrm>
            <a:off x="2778363" y="3086100"/>
            <a:ext cx="5839281" cy="538599"/>
          </a:xfrm>
          <a:prstGeom prst="rect">
            <a:avLst/>
          </a:prstGeom>
        </p:spPr>
        <p:txBody>
          <a:bodyPr wrap="none" lIns="45711" tIns="22855" rIns="45711" bIns="22855">
            <a:spAutoFit/>
          </a:bodyPr>
          <a:lstStyle/>
          <a:p>
            <a:r>
              <a:rPr lang="mr-IN" sz="3200" b="1" i="1" dirty="0">
                <a:latin typeface="Calibri Light"/>
                <a:cs typeface="Calibri Light"/>
              </a:rPr>
              <a:t>…</a:t>
            </a:r>
            <a:r>
              <a:rPr lang="fr-FR" sz="3200" b="1" i="1" dirty="0">
                <a:latin typeface="Calibri Light"/>
                <a:cs typeface="Calibri Light"/>
              </a:rPr>
              <a:t>.une succession d’inventions 1/2 </a:t>
            </a:r>
          </a:p>
        </p:txBody>
      </p:sp>
      <p:sp>
        <p:nvSpPr>
          <p:cNvPr id="17" name="Rectangle 16"/>
          <p:cNvSpPr/>
          <p:nvPr/>
        </p:nvSpPr>
        <p:spPr>
          <a:xfrm>
            <a:off x="3213101" y="4021565"/>
            <a:ext cx="3919242" cy="929742"/>
          </a:xfrm>
          <a:prstGeom prst="rect">
            <a:avLst/>
          </a:prstGeom>
        </p:spPr>
        <p:txBody>
          <a:bodyPr wrap="square">
            <a:spAutoFit/>
          </a:bodyPr>
          <a:lstStyle/>
          <a:p>
            <a:pPr>
              <a:lnSpc>
                <a:spcPts val="3300"/>
              </a:lnSpc>
            </a:pPr>
            <a:r>
              <a:rPr lang="fr-FR" dirty="0">
                <a:solidFill>
                  <a:srgbClr val="FB0007"/>
                </a:solidFill>
                <a:latin typeface="Calibri Light"/>
                <a:ea typeface="ＭＳ 明朝"/>
                <a:cs typeface="Times Roman"/>
              </a:rPr>
              <a:t>1841 </a:t>
            </a:r>
            <a:r>
              <a:rPr lang="fr-FR" dirty="0">
                <a:solidFill>
                  <a:srgbClr val="000000"/>
                </a:solidFill>
                <a:latin typeface="Calibri Light"/>
                <a:ea typeface="ＭＳ 明朝"/>
                <a:cs typeface="Times Roman"/>
              </a:rPr>
              <a:t>Samuel Morse (USA)</a:t>
            </a:r>
          </a:p>
          <a:p>
            <a:pPr>
              <a:lnSpc>
                <a:spcPts val="3300"/>
              </a:lnSpc>
            </a:pPr>
            <a:r>
              <a:rPr lang="fr-FR" dirty="0">
                <a:solidFill>
                  <a:srgbClr val="000000"/>
                </a:solidFill>
                <a:latin typeface="Calibri Light"/>
                <a:ea typeface="ＭＳ 明朝"/>
                <a:cs typeface="Times Roman"/>
              </a:rPr>
              <a:t>invente le télégraphe filaire </a:t>
            </a:r>
            <a:endParaRPr lang="fr-FR" sz="1200" dirty="0">
              <a:effectLst/>
              <a:latin typeface="Cambria"/>
              <a:ea typeface="ＭＳ 明朝"/>
              <a:cs typeface="Times New Roman"/>
            </a:endParaRPr>
          </a:p>
        </p:txBody>
      </p:sp>
      <p:pic>
        <p:nvPicPr>
          <p:cNvPr id="18" name="Image 17"/>
          <p:cNvPicPr>
            <a:picLocks noChangeAspect="1"/>
          </p:cNvPicPr>
          <p:nvPr/>
        </p:nvPicPr>
        <p:blipFill>
          <a:blip r:embed="rId8"/>
          <a:stretch>
            <a:fillRect/>
          </a:stretch>
        </p:blipFill>
        <p:spPr>
          <a:xfrm>
            <a:off x="1063622" y="4028487"/>
            <a:ext cx="1646532" cy="971183"/>
          </a:xfrm>
          <a:prstGeom prst="rect">
            <a:avLst/>
          </a:prstGeom>
        </p:spPr>
      </p:pic>
      <p:sp>
        <p:nvSpPr>
          <p:cNvPr id="19" name="Rectangle 18"/>
          <p:cNvSpPr/>
          <p:nvPr/>
        </p:nvSpPr>
        <p:spPr>
          <a:xfrm>
            <a:off x="1008062" y="5217360"/>
            <a:ext cx="4502150" cy="830997"/>
          </a:xfrm>
          <a:prstGeom prst="rect">
            <a:avLst/>
          </a:prstGeom>
        </p:spPr>
        <p:txBody>
          <a:bodyPr>
            <a:spAutoFit/>
          </a:bodyPr>
          <a:lstStyle/>
          <a:p>
            <a:r>
              <a:rPr lang="fr-FR" dirty="0">
                <a:solidFill>
                  <a:srgbClr val="FB0007"/>
                </a:solidFill>
                <a:latin typeface="Calibri Light"/>
                <a:ea typeface="ＭＳ 明朝"/>
                <a:cs typeface="Times Roman"/>
              </a:rPr>
              <a:t>1886 </a:t>
            </a:r>
            <a:r>
              <a:rPr lang="fr-FR" dirty="0">
                <a:solidFill>
                  <a:srgbClr val="000000"/>
                </a:solidFill>
                <a:latin typeface="Calibri Light"/>
                <a:ea typeface="ＭＳ 明朝"/>
                <a:cs typeface="Times Roman"/>
              </a:rPr>
              <a:t>Rudolf Hertz (ALL.) met en évidence les ondes radio</a:t>
            </a:r>
            <a:r>
              <a:rPr lang="fr-FR" dirty="0">
                <a:effectLst/>
              </a:rPr>
              <a:t> </a:t>
            </a:r>
            <a:endParaRPr lang="fr-FR" dirty="0"/>
          </a:p>
        </p:txBody>
      </p:sp>
      <p:pic>
        <p:nvPicPr>
          <p:cNvPr id="21" name="Image 20"/>
          <p:cNvPicPr>
            <a:picLocks noChangeAspect="1"/>
          </p:cNvPicPr>
          <p:nvPr/>
        </p:nvPicPr>
        <p:blipFill>
          <a:blip r:embed="rId9"/>
          <a:stretch>
            <a:fillRect/>
          </a:stretch>
        </p:blipFill>
        <p:spPr>
          <a:xfrm>
            <a:off x="5242276" y="4999670"/>
            <a:ext cx="1646532" cy="1348307"/>
          </a:xfrm>
          <a:prstGeom prst="rect">
            <a:avLst/>
          </a:prstGeom>
        </p:spPr>
      </p:pic>
      <p:sp>
        <p:nvSpPr>
          <p:cNvPr id="22" name="Rectangle 21"/>
          <p:cNvSpPr/>
          <p:nvPr/>
        </p:nvSpPr>
        <p:spPr>
          <a:xfrm>
            <a:off x="3313258" y="6483584"/>
            <a:ext cx="5057481" cy="830997"/>
          </a:xfrm>
          <a:prstGeom prst="rect">
            <a:avLst/>
          </a:prstGeom>
        </p:spPr>
        <p:txBody>
          <a:bodyPr wrap="square">
            <a:spAutoFit/>
          </a:bodyPr>
          <a:lstStyle/>
          <a:p>
            <a:r>
              <a:rPr lang="fr-FR" dirty="0">
                <a:solidFill>
                  <a:srgbClr val="FB0007"/>
                </a:solidFill>
                <a:latin typeface="Calibri Light"/>
                <a:ea typeface="ＭＳ 明朝"/>
                <a:cs typeface="Times Roman"/>
              </a:rPr>
              <a:t>1890 </a:t>
            </a:r>
            <a:r>
              <a:rPr lang="fr-FR" dirty="0">
                <a:solidFill>
                  <a:srgbClr val="000000"/>
                </a:solidFill>
                <a:latin typeface="Calibri Light"/>
                <a:ea typeface="ＭＳ 明朝"/>
                <a:cs typeface="Times Roman"/>
              </a:rPr>
              <a:t>Edouard Branly (F) invente le premier récepteur d’ondes hertziennes</a:t>
            </a:r>
            <a:r>
              <a:rPr lang="fr-FR" dirty="0">
                <a:effectLst/>
              </a:rPr>
              <a:t> </a:t>
            </a:r>
            <a:endParaRPr lang="fr-FR" dirty="0"/>
          </a:p>
        </p:txBody>
      </p:sp>
      <p:pic>
        <p:nvPicPr>
          <p:cNvPr id="23" name="Image 22"/>
          <p:cNvPicPr>
            <a:picLocks noChangeAspect="1"/>
          </p:cNvPicPr>
          <p:nvPr/>
        </p:nvPicPr>
        <p:blipFill>
          <a:blip r:embed="rId10"/>
          <a:stretch>
            <a:fillRect/>
          </a:stretch>
        </p:blipFill>
        <p:spPr>
          <a:xfrm>
            <a:off x="1063622" y="6233756"/>
            <a:ext cx="1746348" cy="1366035"/>
          </a:xfrm>
          <a:prstGeom prst="rect">
            <a:avLst/>
          </a:prstGeom>
        </p:spPr>
      </p:pic>
      <p:sp>
        <p:nvSpPr>
          <p:cNvPr id="25" name="Rectangle 24"/>
          <p:cNvSpPr/>
          <p:nvPr/>
        </p:nvSpPr>
        <p:spPr>
          <a:xfrm>
            <a:off x="1008061" y="7753611"/>
            <a:ext cx="5057481" cy="830997"/>
          </a:xfrm>
          <a:prstGeom prst="rect">
            <a:avLst/>
          </a:prstGeom>
        </p:spPr>
        <p:txBody>
          <a:bodyPr wrap="square">
            <a:spAutoFit/>
          </a:bodyPr>
          <a:lstStyle/>
          <a:p>
            <a:r>
              <a:rPr lang="fr-FR" dirty="0">
                <a:solidFill>
                  <a:srgbClr val="FB0007"/>
                </a:solidFill>
                <a:latin typeface="Calibri Light"/>
                <a:ea typeface="ＭＳ 明朝"/>
                <a:cs typeface="Times Roman"/>
              </a:rPr>
              <a:t>1899 </a:t>
            </a:r>
            <a:r>
              <a:rPr lang="fr-FR" dirty="0">
                <a:solidFill>
                  <a:srgbClr val="000000"/>
                </a:solidFill>
                <a:latin typeface="Calibri Light"/>
                <a:ea typeface="ＭＳ 明朝"/>
                <a:cs typeface="Times Roman"/>
              </a:rPr>
              <a:t>Première transmission hertzienne transmanche par </a:t>
            </a:r>
            <a:r>
              <a:rPr lang="fr-FR" dirty="0" err="1">
                <a:solidFill>
                  <a:srgbClr val="000000"/>
                </a:solidFill>
                <a:latin typeface="Calibri Light"/>
                <a:ea typeface="ＭＳ 明朝"/>
                <a:cs typeface="Times Roman"/>
              </a:rPr>
              <a:t>Guglielmo</a:t>
            </a:r>
            <a:r>
              <a:rPr lang="fr-FR" dirty="0">
                <a:solidFill>
                  <a:srgbClr val="000000"/>
                </a:solidFill>
                <a:latin typeface="Calibri Light"/>
                <a:ea typeface="ＭＳ 明朝"/>
                <a:cs typeface="Times Roman"/>
              </a:rPr>
              <a:t> Marconi (I)</a:t>
            </a:r>
            <a:r>
              <a:rPr lang="fr-FR" dirty="0">
                <a:effectLst/>
              </a:rPr>
              <a:t> </a:t>
            </a:r>
            <a:endParaRPr lang="fr-FR" dirty="0"/>
          </a:p>
        </p:txBody>
      </p:sp>
      <p:pic>
        <p:nvPicPr>
          <p:cNvPr id="28" name="Image 27" descr="Capture d’écran 2020-12-10 à 16.11.07.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5358" y="7339389"/>
            <a:ext cx="1715090" cy="2077282"/>
          </a:xfrm>
          <a:prstGeom prst="rect">
            <a:avLst/>
          </a:prstGeom>
        </p:spPr>
      </p:pic>
      <p:sp>
        <p:nvSpPr>
          <p:cNvPr id="29" name="Rectangle 28"/>
          <p:cNvSpPr/>
          <p:nvPr/>
        </p:nvSpPr>
        <p:spPr>
          <a:xfrm>
            <a:off x="4429488" y="10477500"/>
            <a:ext cx="4502150" cy="1352934"/>
          </a:xfrm>
          <a:prstGeom prst="rect">
            <a:avLst/>
          </a:prstGeom>
        </p:spPr>
        <p:txBody>
          <a:bodyPr>
            <a:spAutoFit/>
          </a:bodyPr>
          <a:lstStyle/>
          <a:p>
            <a:pPr>
              <a:lnSpc>
                <a:spcPts val="3300"/>
              </a:lnSpc>
            </a:pPr>
            <a:r>
              <a:rPr lang="fr-FR" dirty="0">
                <a:solidFill>
                  <a:srgbClr val="FB0007"/>
                </a:solidFill>
                <a:latin typeface="Calibri Light"/>
                <a:ea typeface="ＭＳ 明朝"/>
                <a:cs typeface="Times Roman"/>
              </a:rPr>
              <a:t>1904 </a:t>
            </a:r>
            <a:r>
              <a:rPr lang="fr-FR" dirty="0">
                <a:solidFill>
                  <a:srgbClr val="000000"/>
                </a:solidFill>
                <a:latin typeface="Calibri Light"/>
                <a:ea typeface="ＭＳ 明朝"/>
                <a:cs typeface="Times Roman"/>
              </a:rPr>
              <a:t>Le Général Ferrié ( F) installe  une station de radiotélégraphie</a:t>
            </a:r>
          </a:p>
          <a:p>
            <a:pPr>
              <a:lnSpc>
                <a:spcPts val="3300"/>
              </a:lnSpc>
            </a:pPr>
            <a:r>
              <a:rPr lang="fr-FR" dirty="0">
                <a:solidFill>
                  <a:srgbClr val="000000"/>
                </a:solidFill>
                <a:latin typeface="Calibri Light"/>
                <a:ea typeface="ＭＳ 明朝"/>
                <a:cs typeface="Times Roman"/>
              </a:rPr>
              <a:t>militaire  à la Tour Eiffel</a:t>
            </a:r>
            <a:endParaRPr lang="fr-FR" sz="1200" dirty="0">
              <a:effectLst/>
              <a:latin typeface="Cambria"/>
              <a:ea typeface="ＭＳ 明朝"/>
              <a:cs typeface="Times New Roman"/>
            </a:endParaRPr>
          </a:p>
        </p:txBody>
      </p:sp>
      <p:pic>
        <p:nvPicPr>
          <p:cNvPr id="32" name="Image 31" descr="Capture d’écran 2020-12-10 à 17.56.38.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3622" y="8959611"/>
            <a:ext cx="3192758" cy="3241793"/>
          </a:xfrm>
          <a:prstGeom prst="rect">
            <a:avLst/>
          </a:prstGeom>
        </p:spPr>
      </p:pic>
      <p:sp>
        <p:nvSpPr>
          <p:cNvPr id="20" name="ZoneTexte 6">
            <a:extLst>
              <a:ext uri="{FF2B5EF4-FFF2-40B4-BE49-F238E27FC236}">
                <a16:creationId xmlns:a16="http://schemas.microsoft.com/office/drawing/2014/main" id="{4E08FA27-3530-4F4A-B512-4B09906CB7CE}"/>
              </a:ext>
            </a:extLst>
          </p:cNvPr>
          <p:cNvSpPr txBox="1">
            <a:spLocks noChangeArrowheads="1"/>
          </p:cNvSpPr>
          <p:nvPr/>
        </p:nvSpPr>
        <p:spPr bwMode="auto">
          <a:xfrm>
            <a:off x="8088951" y="12068335"/>
            <a:ext cx="689726"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1/15</a:t>
            </a:r>
            <a:endParaRPr lang="fr-FR" altLang="fr-FR" sz="3176" b="1" dirty="0">
              <a:latin typeface="Calibri" panose="020F0502020204030204" pitchFamily="34" charset="0"/>
            </a:endParaRPr>
          </a:p>
        </p:txBody>
      </p:sp>
    </p:spTree>
    <p:extLst>
      <p:ext uri="{BB962C8B-B14F-4D97-AF65-F5344CB8AC3E}">
        <p14:creationId xmlns:p14="http://schemas.microsoft.com/office/powerpoint/2010/main" val="47533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oneTexte 4">
            <a:extLst>
              <a:ext uri="{FF2B5EF4-FFF2-40B4-BE49-F238E27FC236}">
                <a16:creationId xmlns:a16="http://schemas.microsoft.com/office/drawing/2014/main" id="{5BF7DFAA-410E-455E-9AC7-3FEEE745D3E1}"/>
              </a:ext>
            </a:extLst>
          </p:cNvPr>
          <p:cNvSpPr txBox="1">
            <a:spLocks noChangeArrowheads="1"/>
          </p:cNvSpPr>
          <p:nvPr/>
        </p:nvSpPr>
        <p:spPr bwMode="auto">
          <a:xfrm>
            <a:off x="845933" y="246004"/>
            <a:ext cx="5994960" cy="51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540" b="1">
                <a:latin typeface="Calibri" panose="020F0502020204030204" pitchFamily="34" charset="0"/>
              </a:rPr>
              <a:t>La radio numérique, comment ça marche ?</a:t>
            </a:r>
            <a:endParaRPr lang="fr-FR" altLang="fr-FR" sz="2540">
              <a:latin typeface="Calibri" panose="020F0502020204030204" pitchFamily="34" charset="0"/>
            </a:endParaRPr>
          </a:p>
        </p:txBody>
      </p:sp>
      <p:sp>
        <p:nvSpPr>
          <p:cNvPr id="16386" name="ZoneTexte 5">
            <a:extLst>
              <a:ext uri="{FF2B5EF4-FFF2-40B4-BE49-F238E27FC236}">
                <a16:creationId xmlns:a16="http://schemas.microsoft.com/office/drawing/2014/main" id="{E9D2D404-137A-4863-BFD8-674C8F107EB6}"/>
              </a:ext>
            </a:extLst>
          </p:cNvPr>
          <p:cNvSpPr txBox="1">
            <a:spLocks noChangeArrowheads="1"/>
          </p:cNvSpPr>
          <p:nvPr/>
        </p:nvSpPr>
        <p:spPr bwMode="auto">
          <a:xfrm>
            <a:off x="640257" y="933607"/>
            <a:ext cx="7932637" cy="17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ctr" eaLnBrk="1" hangingPunct="1">
              <a:spcAft>
                <a:spcPct val="0"/>
              </a:spcAft>
              <a:buClrTx/>
              <a:buFontTx/>
              <a:buNone/>
            </a:pPr>
            <a:r>
              <a:rPr lang="fr-FR" altLang="fr-FR" sz="2159">
                <a:latin typeface="Calibri" panose="020F0502020204030204" pitchFamily="34" charset="0"/>
              </a:rPr>
              <a:t>la redondance, c’est quoi  ?</a:t>
            </a:r>
          </a:p>
          <a:p>
            <a:pPr algn="ctr" eaLnBrk="1" hangingPunct="1">
              <a:spcAft>
                <a:spcPct val="0"/>
              </a:spcAft>
              <a:buClrTx/>
              <a:buFontTx/>
              <a:buNone/>
            </a:pPr>
            <a:r>
              <a:rPr lang="fr-FR" altLang="fr-FR" sz="2159">
                <a:latin typeface="Calibri" panose="020F0502020204030204" pitchFamily="34" charset="0"/>
              </a:rPr>
              <a:t>prenons une image : dans l’alphabet aéronautique, pour</a:t>
            </a:r>
          </a:p>
          <a:p>
            <a:pPr algn="ctr" eaLnBrk="1" hangingPunct="1">
              <a:spcAft>
                <a:spcPct val="0"/>
              </a:spcAft>
              <a:buClrTx/>
              <a:buFontTx/>
              <a:buNone/>
            </a:pPr>
            <a:r>
              <a:rPr lang="fr-FR" altLang="fr-FR" sz="2159">
                <a:latin typeface="Calibri" panose="020F0502020204030204" pitchFamily="34" charset="0"/>
              </a:rPr>
              <a:t>transmettre de façon sûre le mot </a:t>
            </a:r>
            <a:r>
              <a:rPr lang="fr-FR" altLang="fr-FR" sz="2159" b="1">
                <a:latin typeface="Calibri" panose="020F0502020204030204" pitchFamily="34" charset="0"/>
              </a:rPr>
              <a:t>AGILE</a:t>
            </a:r>
            <a:r>
              <a:rPr lang="fr-FR" altLang="fr-FR" sz="2159">
                <a:latin typeface="Calibri" panose="020F0502020204030204" pitchFamily="34" charset="0"/>
              </a:rPr>
              <a:t>, on dit:</a:t>
            </a:r>
          </a:p>
          <a:p>
            <a:pPr algn="ctr" eaLnBrk="1" hangingPunct="1">
              <a:spcAft>
                <a:spcPct val="0"/>
              </a:spcAft>
              <a:buClrTx/>
              <a:buFontTx/>
              <a:buNone/>
            </a:pPr>
            <a:r>
              <a:rPr lang="fr-FR" altLang="fr-FR" sz="2159" b="1" u="sng">
                <a:solidFill>
                  <a:srgbClr val="FF0000"/>
                </a:solidFill>
                <a:latin typeface="Calibri" panose="020F0502020204030204" pitchFamily="34" charset="0"/>
              </a:rPr>
              <a:t>A</a:t>
            </a:r>
            <a:r>
              <a:rPr lang="fr-FR" altLang="fr-FR" sz="2159" b="1">
                <a:solidFill>
                  <a:srgbClr val="FF0000"/>
                </a:solidFill>
                <a:latin typeface="Calibri" panose="020F0502020204030204" pitchFamily="34" charset="0"/>
              </a:rPr>
              <a:t>LFA</a:t>
            </a:r>
            <a:r>
              <a:rPr lang="fr-FR" altLang="fr-FR" sz="2159" b="1">
                <a:latin typeface="Calibri" panose="020F0502020204030204" pitchFamily="34" charset="0"/>
              </a:rPr>
              <a:t>    </a:t>
            </a:r>
            <a:r>
              <a:rPr lang="fr-FR" altLang="fr-FR" sz="2159" b="1" u="sng">
                <a:solidFill>
                  <a:srgbClr val="00B050"/>
                </a:solidFill>
                <a:latin typeface="Calibri" panose="020F0502020204030204" pitchFamily="34" charset="0"/>
              </a:rPr>
              <a:t>G</a:t>
            </a:r>
            <a:r>
              <a:rPr lang="fr-FR" altLang="fr-FR" sz="2159" b="1">
                <a:solidFill>
                  <a:srgbClr val="00B050"/>
                </a:solidFill>
                <a:latin typeface="Calibri" panose="020F0502020204030204" pitchFamily="34" charset="0"/>
              </a:rPr>
              <a:t>OLF</a:t>
            </a:r>
            <a:r>
              <a:rPr lang="fr-FR" altLang="fr-FR" sz="2159" b="1">
                <a:latin typeface="Calibri" panose="020F0502020204030204" pitchFamily="34" charset="0"/>
              </a:rPr>
              <a:t>    </a:t>
            </a:r>
            <a:r>
              <a:rPr lang="fr-FR" altLang="fr-FR" sz="2159" b="1" u="sng">
                <a:solidFill>
                  <a:srgbClr val="BF4D00"/>
                </a:solidFill>
                <a:latin typeface="Calibri" panose="020F0502020204030204" pitchFamily="34" charset="0"/>
              </a:rPr>
              <a:t>I</a:t>
            </a:r>
            <a:r>
              <a:rPr lang="fr-FR" altLang="fr-FR" sz="2159" b="1">
                <a:solidFill>
                  <a:srgbClr val="BF4D00"/>
                </a:solidFill>
                <a:latin typeface="Calibri" panose="020F0502020204030204" pitchFamily="34" charset="0"/>
              </a:rPr>
              <a:t>NDI</a:t>
            </a:r>
            <a:r>
              <a:rPr lang="fr-FR" altLang="fr-FR" sz="2159" b="1">
                <a:latin typeface="Calibri" panose="020F0502020204030204" pitchFamily="34" charset="0"/>
              </a:rPr>
              <a:t>    </a:t>
            </a:r>
            <a:r>
              <a:rPr lang="fr-FR" altLang="fr-FR" sz="2159" b="1" u="sng">
                <a:solidFill>
                  <a:srgbClr val="0070C0"/>
                </a:solidFill>
                <a:latin typeface="Calibri" panose="020F0502020204030204" pitchFamily="34" charset="0"/>
              </a:rPr>
              <a:t>L</a:t>
            </a:r>
            <a:r>
              <a:rPr lang="fr-FR" altLang="fr-FR" sz="2159" b="1">
                <a:solidFill>
                  <a:srgbClr val="0070C0"/>
                </a:solidFill>
                <a:latin typeface="Calibri" panose="020F0502020204030204" pitchFamily="34" charset="0"/>
              </a:rPr>
              <a:t>IMA</a:t>
            </a:r>
            <a:r>
              <a:rPr lang="fr-FR" altLang="fr-FR" sz="2159" b="1">
                <a:latin typeface="Calibri" panose="020F0502020204030204" pitchFamily="34" charset="0"/>
              </a:rPr>
              <a:t>    </a:t>
            </a:r>
            <a:r>
              <a:rPr lang="fr-FR" altLang="fr-FR" sz="2159" b="1" u="sng">
                <a:solidFill>
                  <a:srgbClr val="606060"/>
                </a:solidFill>
                <a:latin typeface="Calibri" panose="020F0502020204030204" pitchFamily="34" charset="0"/>
              </a:rPr>
              <a:t>E</a:t>
            </a:r>
            <a:r>
              <a:rPr lang="fr-FR" altLang="fr-FR" sz="2159" b="1">
                <a:solidFill>
                  <a:srgbClr val="606060"/>
                </a:solidFill>
                <a:latin typeface="Calibri" panose="020F0502020204030204" pitchFamily="34" charset="0"/>
              </a:rPr>
              <a:t>CHO</a:t>
            </a:r>
          </a:p>
          <a:p>
            <a:pPr algn="ctr" eaLnBrk="1" hangingPunct="1">
              <a:spcAft>
                <a:spcPct val="0"/>
              </a:spcAft>
              <a:buClrTx/>
              <a:buFontTx/>
              <a:buNone/>
            </a:pPr>
            <a:r>
              <a:rPr lang="fr-FR" altLang="fr-FR" sz="2159">
                <a:latin typeface="Calibri" panose="020F0502020204030204" pitchFamily="34" charset="0"/>
              </a:rPr>
              <a:t>ce message est transmis sur les porteuses, en entrelaçant les lettres :</a:t>
            </a:r>
            <a:endParaRPr lang="fr-FR" altLang="fr-FR" sz="2032" b="1">
              <a:solidFill>
                <a:srgbClr val="00B050"/>
              </a:solidFill>
              <a:latin typeface="Calibri" panose="020F0502020204030204" pitchFamily="34" charset="0"/>
            </a:endParaRPr>
          </a:p>
        </p:txBody>
      </p:sp>
      <p:sp>
        <p:nvSpPr>
          <p:cNvPr id="34" name="ZoneTexte 33">
            <a:extLst>
              <a:ext uri="{FF2B5EF4-FFF2-40B4-BE49-F238E27FC236}">
                <a16:creationId xmlns:a16="http://schemas.microsoft.com/office/drawing/2014/main" id="{595D8650-5AC2-47F5-8FD2-BA56A83F3429}"/>
              </a:ext>
            </a:extLst>
          </p:cNvPr>
          <p:cNvSpPr txBox="1"/>
          <p:nvPr/>
        </p:nvSpPr>
        <p:spPr>
          <a:xfrm>
            <a:off x="628158" y="6857880"/>
            <a:ext cx="7430546" cy="1812227"/>
          </a:xfrm>
          <a:prstGeom prst="rect">
            <a:avLst/>
          </a:prstGeom>
          <a:noFill/>
        </p:spPr>
        <p:txBody>
          <a:bodyPr>
            <a:spAutoFit/>
          </a:bodyPr>
          <a:lstStyle/>
          <a:p>
            <a:pPr algn="ctr" eaLnBrk="1" hangingPunct="1">
              <a:defRPr/>
            </a:pPr>
            <a:r>
              <a:rPr lang="fr-FR" sz="2032" dirty="0">
                <a:latin typeface="Calibri" panose="020F0502020204030204" pitchFamily="34" charset="0"/>
              </a:rPr>
              <a:t>le récepteur désentrelace les lettres et doit interpréter le message : </a:t>
            </a:r>
          </a:p>
          <a:p>
            <a:pPr algn="ctr" eaLnBrk="1" hangingPunct="1">
              <a:defRPr/>
            </a:pPr>
            <a:r>
              <a:rPr lang="fr-FR" sz="1270" b="1" dirty="0">
                <a:latin typeface="Calibri" panose="020F0502020204030204" pitchFamily="34" charset="0"/>
              </a:rPr>
              <a:t>A</a:t>
            </a:r>
            <a:r>
              <a:rPr lang="fr-FR" sz="2032" b="1" dirty="0">
                <a:latin typeface="Calibri" panose="020F0502020204030204" pitchFamily="34" charset="0"/>
              </a:rPr>
              <a:t>L</a:t>
            </a:r>
            <a:r>
              <a:rPr lang="fr-FR" sz="889" b="1" dirty="0">
                <a:latin typeface="Calibri" panose="020F0502020204030204" pitchFamily="34" charset="0"/>
              </a:rPr>
              <a:t>F</a:t>
            </a:r>
            <a:r>
              <a:rPr lang="fr-FR" sz="3048" b="1" dirty="0">
                <a:latin typeface="Calibri" panose="020F0502020204030204" pitchFamily="34" charset="0"/>
              </a:rPr>
              <a:t>A</a:t>
            </a:r>
            <a:r>
              <a:rPr lang="fr-FR" sz="2032" b="1" dirty="0">
                <a:latin typeface="Calibri" panose="020F0502020204030204" pitchFamily="34" charset="0"/>
              </a:rPr>
              <a:t>  </a:t>
            </a:r>
            <a:r>
              <a:rPr lang="fr-FR" sz="3048" b="1" dirty="0">
                <a:latin typeface="Calibri" panose="020F0502020204030204" pitchFamily="34" charset="0"/>
              </a:rPr>
              <a:t>G</a:t>
            </a:r>
            <a:r>
              <a:rPr lang="fr-FR" sz="2032" b="1" dirty="0">
                <a:latin typeface="Calibri" panose="020F0502020204030204" pitchFamily="34" charset="0"/>
              </a:rPr>
              <a:t>O</a:t>
            </a:r>
            <a:r>
              <a:rPr lang="fr-FR" sz="3048" b="1" dirty="0">
                <a:latin typeface="Calibri" panose="020F0502020204030204" pitchFamily="34" charset="0"/>
              </a:rPr>
              <a:t>L</a:t>
            </a:r>
            <a:r>
              <a:rPr lang="fr-FR" sz="2032" b="1" dirty="0">
                <a:latin typeface="Calibri" panose="020F0502020204030204" pitchFamily="34" charset="0"/>
              </a:rPr>
              <a:t>F </a:t>
            </a:r>
            <a:r>
              <a:rPr lang="fr-FR" sz="1524" b="1" dirty="0">
                <a:latin typeface="Calibri" panose="020F0502020204030204" pitchFamily="34" charset="0"/>
              </a:rPr>
              <a:t>I</a:t>
            </a:r>
            <a:r>
              <a:rPr lang="fr-FR" sz="2540" b="1" dirty="0">
                <a:latin typeface="Calibri" panose="020F0502020204030204" pitchFamily="34" charset="0"/>
              </a:rPr>
              <a:t>N</a:t>
            </a:r>
            <a:r>
              <a:rPr lang="fr-FR" sz="3048" b="1" dirty="0">
                <a:latin typeface="Calibri" panose="020F0502020204030204" pitchFamily="34" charset="0"/>
              </a:rPr>
              <a:t>DI</a:t>
            </a:r>
            <a:r>
              <a:rPr lang="fr-FR" sz="2032" b="1" dirty="0">
                <a:latin typeface="Calibri" panose="020F0502020204030204" pitchFamily="34" charset="0"/>
              </a:rPr>
              <a:t> </a:t>
            </a:r>
            <a:r>
              <a:rPr lang="fr-FR" sz="3048" b="1" dirty="0">
                <a:latin typeface="Calibri" panose="020F0502020204030204" pitchFamily="34" charset="0"/>
              </a:rPr>
              <a:t>L</a:t>
            </a:r>
            <a:r>
              <a:rPr lang="fr-FR" sz="2540" b="1" dirty="0">
                <a:latin typeface="Calibri" panose="020F0502020204030204" pitchFamily="34" charset="0"/>
              </a:rPr>
              <a:t>I</a:t>
            </a:r>
            <a:r>
              <a:rPr lang="fr-FR" sz="3048" b="1" dirty="0">
                <a:latin typeface="Calibri" panose="020F0502020204030204" pitchFamily="34" charset="0"/>
              </a:rPr>
              <a:t>MA</a:t>
            </a:r>
            <a:r>
              <a:rPr lang="fr-FR" sz="2032" b="1" dirty="0">
                <a:latin typeface="Calibri" panose="020F0502020204030204" pitchFamily="34" charset="0"/>
              </a:rPr>
              <a:t> </a:t>
            </a:r>
            <a:r>
              <a:rPr lang="fr-FR" sz="1334" b="1" dirty="0">
                <a:latin typeface="Calibri" panose="020F0502020204030204" pitchFamily="34" charset="0"/>
              </a:rPr>
              <a:t>E</a:t>
            </a:r>
            <a:r>
              <a:rPr lang="fr-FR" sz="1778" b="1" dirty="0">
                <a:latin typeface="Calibri" panose="020F0502020204030204" pitchFamily="34" charset="0"/>
              </a:rPr>
              <a:t>C</a:t>
            </a:r>
            <a:r>
              <a:rPr lang="fr-FR" sz="2032" b="1" dirty="0">
                <a:latin typeface="Calibri" panose="020F0502020204030204" pitchFamily="34" charset="0"/>
              </a:rPr>
              <a:t>H</a:t>
            </a:r>
            <a:r>
              <a:rPr lang="fr-FR" sz="1143" b="1" dirty="0">
                <a:latin typeface="Calibri" panose="020F0502020204030204" pitchFamily="34" charset="0"/>
              </a:rPr>
              <a:t>O</a:t>
            </a:r>
            <a:endParaRPr lang="fr-FR" sz="2032" b="1" dirty="0">
              <a:latin typeface="Calibri" panose="020F0502020204030204" pitchFamily="34" charset="0"/>
            </a:endParaRPr>
          </a:p>
          <a:p>
            <a:pPr algn="ctr" eaLnBrk="1" hangingPunct="1">
              <a:defRPr/>
            </a:pPr>
            <a:r>
              <a:rPr lang="fr-FR" sz="2032" dirty="0">
                <a:latin typeface="Calibri" panose="020F0502020204030204" pitchFamily="34" charset="0"/>
              </a:rPr>
              <a:t>magie de la redondance: on reconnait facilement chaque mot, certaines lettres sont presque détruites et pourtant</a:t>
            </a:r>
          </a:p>
          <a:p>
            <a:pPr algn="ctr" eaLnBrk="1" hangingPunct="1">
              <a:defRPr/>
            </a:pPr>
            <a:r>
              <a:rPr lang="fr-FR" sz="2032" dirty="0">
                <a:latin typeface="Calibri" panose="020F0502020204030204" pitchFamily="34" charset="0"/>
              </a:rPr>
              <a:t>le récepteur sait reconstruire le message transmis: </a:t>
            </a:r>
            <a:r>
              <a:rPr lang="fr-FR" sz="2032" b="1" dirty="0">
                <a:latin typeface="Calibri" panose="020F0502020204030204" pitchFamily="34" charset="0"/>
              </a:rPr>
              <a:t>AGILE</a:t>
            </a:r>
            <a:endParaRPr lang="fr-FR" sz="2032" dirty="0">
              <a:latin typeface="Calibri" panose="020F0502020204030204" pitchFamily="34" charset="0"/>
            </a:endParaRPr>
          </a:p>
        </p:txBody>
      </p:sp>
      <p:sp>
        <p:nvSpPr>
          <p:cNvPr id="16388" name="ZoneTexte 34">
            <a:extLst>
              <a:ext uri="{FF2B5EF4-FFF2-40B4-BE49-F238E27FC236}">
                <a16:creationId xmlns:a16="http://schemas.microsoft.com/office/drawing/2014/main" id="{257955D8-6557-4E49-A056-41684A768662}"/>
              </a:ext>
            </a:extLst>
          </p:cNvPr>
          <p:cNvSpPr txBox="1">
            <a:spLocks noChangeArrowheads="1"/>
          </p:cNvSpPr>
          <p:nvPr/>
        </p:nvSpPr>
        <p:spPr bwMode="auto">
          <a:xfrm>
            <a:off x="718898" y="9067888"/>
            <a:ext cx="7672517" cy="259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fr-FR" altLang="fr-FR" sz="2032" i="1">
                <a:latin typeface="Calibri" panose="020F0502020204030204" pitchFamily="34" charset="0"/>
              </a:rPr>
              <a:t>Ces principes mis bout à bout forment le système de diffusion du DAB, le </a:t>
            </a:r>
            <a:r>
              <a:rPr lang="fr-FR" altLang="fr-FR" sz="2032" b="1" i="1">
                <a:latin typeface="Calibri" panose="020F0502020204030204" pitchFamily="34" charset="0"/>
              </a:rPr>
              <a:t>COFDM</a:t>
            </a:r>
            <a:r>
              <a:rPr lang="fr-FR" altLang="fr-FR" sz="2032" i="1">
                <a:latin typeface="Calibri" panose="020F0502020204030204" pitchFamily="34" charset="0"/>
              </a:rPr>
              <a:t> (Coded Orthogonal Frequency Division Multiplex)</a:t>
            </a:r>
          </a:p>
          <a:p>
            <a:pPr algn="ctr" eaLnBrk="1" hangingPunct="1"/>
            <a:r>
              <a:rPr lang="fr-FR" altLang="fr-FR" sz="2032" i="1">
                <a:latin typeface="Calibri" panose="020F0502020204030204" pitchFamily="34" charset="0"/>
              </a:rPr>
              <a:t>Coded: codage appliqué aux bits issus de la compression audio, apportant la redondance qui permet au récepteur de reconstruire le message transmis</a:t>
            </a:r>
          </a:p>
          <a:p>
            <a:pPr algn="ctr" eaLnBrk="1" hangingPunct="1"/>
            <a:r>
              <a:rPr lang="fr-FR" altLang="fr-FR" sz="2032" i="1">
                <a:latin typeface="Calibri" panose="020F0502020204030204" pitchFamily="34" charset="0"/>
              </a:rPr>
              <a:t>OFDM: système de répartition des bits sur les porteuses transmises en parallèle ; le DAB utilise 1536 porteuses occupant un canal</a:t>
            </a:r>
          </a:p>
          <a:p>
            <a:pPr algn="ctr" eaLnBrk="1" hangingPunct="1"/>
            <a:r>
              <a:rPr lang="fr-FR" altLang="fr-FR" sz="2032" i="1">
                <a:latin typeface="Calibri" panose="020F0502020204030204" pitchFamily="34" charset="0"/>
              </a:rPr>
              <a:t>de 1,75 MégaHertz qui transmet un débit de 1152 kilobits/seconde</a:t>
            </a:r>
          </a:p>
        </p:txBody>
      </p:sp>
      <p:sp>
        <p:nvSpPr>
          <p:cNvPr id="36" name="ZoneTexte 35">
            <a:extLst>
              <a:ext uri="{FF2B5EF4-FFF2-40B4-BE49-F238E27FC236}">
                <a16:creationId xmlns:a16="http://schemas.microsoft.com/office/drawing/2014/main" id="{56B2FA62-3A2F-41F0-86CA-3CB17D405832}"/>
              </a:ext>
            </a:extLst>
          </p:cNvPr>
          <p:cNvSpPr txBox="1"/>
          <p:nvPr/>
        </p:nvSpPr>
        <p:spPr>
          <a:xfrm>
            <a:off x="603961" y="5686333"/>
            <a:ext cx="7751158" cy="874085"/>
          </a:xfrm>
          <a:prstGeom prst="rect">
            <a:avLst/>
          </a:prstGeom>
          <a:noFill/>
        </p:spPr>
        <p:txBody>
          <a:bodyPr>
            <a:spAutoFit/>
          </a:bodyPr>
          <a:lstStyle/>
          <a:p>
            <a:pPr eaLnBrk="1" hangingPunct="1">
              <a:defRPr/>
            </a:pPr>
            <a:r>
              <a:rPr lang="fr-FR" sz="2032" dirty="0">
                <a:latin typeface="Calibri" panose="020F0502020204030204" pitchFamily="34" charset="0"/>
              </a:rPr>
              <a:t>     certaines lettres sont partiellement détruites, d’autres renforcées : </a:t>
            </a:r>
          </a:p>
          <a:p>
            <a:pPr eaLnBrk="1" hangingPunct="1">
              <a:defRPr/>
            </a:pPr>
            <a:r>
              <a:rPr lang="fr-FR" sz="1270" b="1" dirty="0">
                <a:solidFill>
                  <a:srgbClr val="FF0000"/>
                </a:solidFill>
                <a:latin typeface="Calibri" panose="020F0502020204030204" pitchFamily="34" charset="0"/>
              </a:rPr>
              <a:t>                                                    A  </a:t>
            </a:r>
            <a:r>
              <a:rPr lang="fr-FR" sz="2032" b="1" dirty="0">
                <a:latin typeface="Calibri" panose="020F0502020204030204" pitchFamily="34" charset="0"/>
              </a:rPr>
              <a:t> </a:t>
            </a:r>
            <a:r>
              <a:rPr lang="fr-FR" sz="1334" b="1" dirty="0">
                <a:solidFill>
                  <a:schemeClr val="accent4">
                    <a:lumMod val="75000"/>
                  </a:schemeClr>
                </a:solidFill>
                <a:latin typeface="Calibri" panose="020F0502020204030204" pitchFamily="34" charset="0"/>
              </a:rPr>
              <a:t>E  </a:t>
            </a:r>
            <a:r>
              <a:rPr lang="fr-FR" sz="2032" b="1" dirty="0">
                <a:latin typeface="Calibri" panose="020F0502020204030204" pitchFamily="34" charset="0"/>
              </a:rPr>
              <a:t> </a:t>
            </a:r>
            <a:r>
              <a:rPr lang="fr-FR" sz="1524" b="1" dirty="0">
                <a:solidFill>
                  <a:schemeClr val="accent1">
                    <a:lumMod val="75000"/>
                  </a:schemeClr>
                </a:solidFill>
                <a:latin typeface="Calibri" panose="020F0502020204030204" pitchFamily="34" charset="0"/>
              </a:rPr>
              <a:t>I</a:t>
            </a:r>
            <a:r>
              <a:rPr lang="fr-FR" sz="2032" b="1" dirty="0">
                <a:latin typeface="Calibri" panose="020F0502020204030204" pitchFamily="34" charset="0"/>
              </a:rPr>
              <a:t>  </a:t>
            </a:r>
            <a:r>
              <a:rPr lang="fr-FR" sz="2540" b="1" dirty="0" err="1">
                <a:solidFill>
                  <a:srgbClr val="0070C0"/>
                </a:solidFill>
                <a:latin typeface="Calibri" panose="020F0502020204030204" pitchFamily="34" charset="0"/>
              </a:rPr>
              <a:t>I</a:t>
            </a:r>
            <a:r>
              <a:rPr lang="fr-FR" sz="508" b="1" dirty="0">
                <a:latin typeface="Calibri" panose="020F0502020204030204" pitchFamily="34" charset="0"/>
              </a:rPr>
              <a:t> </a:t>
            </a:r>
            <a:r>
              <a:rPr lang="fr-FR" sz="3048" b="1" dirty="0">
                <a:solidFill>
                  <a:srgbClr val="00B050"/>
                </a:solidFill>
                <a:latin typeface="Calibri" panose="020F0502020204030204" pitchFamily="34" charset="0"/>
              </a:rPr>
              <a:t>G</a:t>
            </a:r>
            <a:r>
              <a:rPr lang="fr-FR" sz="127" b="1" dirty="0">
                <a:latin typeface="Calibri" panose="020F0502020204030204" pitchFamily="34" charset="0"/>
              </a:rPr>
              <a:t> </a:t>
            </a:r>
            <a:r>
              <a:rPr lang="fr-FR" sz="2032" b="1" dirty="0">
                <a:solidFill>
                  <a:srgbClr val="0070C0"/>
                </a:solidFill>
                <a:latin typeface="Calibri" panose="020F0502020204030204" pitchFamily="34" charset="0"/>
              </a:rPr>
              <a:t>A</a:t>
            </a:r>
            <a:r>
              <a:rPr lang="fr-FR" sz="2032" b="1" dirty="0">
                <a:latin typeface="Calibri" panose="020F0502020204030204" pitchFamily="34" charset="0"/>
              </a:rPr>
              <a:t> </a:t>
            </a:r>
            <a:r>
              <a:rPr lang="fr-FR" sz="889" b="1" dirty="0">
                <a:solidFill>
                  <a:srgbClr val="FF0000"/>
                </a:solidFill>
                <a:latin typeface="Calibri" panose="020F0502020204030204" pitchFamily="34" charset="0"/>
              </a:rPr>
              <a:t>F </a:t>
            </a:r>
            <a:r>
              <a:rPr lang="fr-FR" sz="2032" b="1" dirty="0">
                <a:latin typeface="Calibri" panose="020F0502020204030204" pitchFamily="34" charset="0"/>
              </a:rPr>
              <a:t> </a:t>
            </a:r>
            <a:r>
              <a:rPr lang="fr-FR" sz="381" b="1" dirty="0">
                <a:latin typeface="Calibri" panose="020F0502020204030204" pitchFamily="34" charset="0"/>
              </a:rPr>
              <a:t> </a:t>
            </a:r>
            <a:r>
              <a:rPr lang="fr-FR" sz="2032" b="1" dirty="0">
                <a:solidFill>
                  <a:srgbClr val="00B050"/>
                </a:solidFill>
                <a:latin typeface="Calibri" panose="020F0502020204030204" pitchFamily="34" charset="0"/>
              </a:rPr>
              <a:t>O</a:t>
            </a:r>
            <a:r>
              <a:rPr lang="fr-FR" sz="1397" b="1" dirty="0">
                <a:latin typeface="Calibri" panose="020F0502020204030204" pitchFamily="34" charset="0"/>
              </a:rPr>
              <a:t> </a:t>
            </a:r>
            <a:r>
              <a:rPr lang="fr-FR" sz="3048" b="1" dirty="0">
                <a:solidFill>
                  <a:srgbClr val="0070C0"/>
                </a:solidFill>
                <a:latin typeface="Calibri" panose="020F0502020204030204" pitchFamily="34" charset="0"/>
              </a:rPr>
              <a:t>L</a:t>
            </a:r>
            <a:r>
              <a:rPr lang="fr-FR" sz="2032" b="1" dirty="0">
                <a:latin typeface="Calibri" panose="020F0502020204030204" pitchFamily="34" charset="0"/>
              </a:rPr>
              <a:t> </a:t>
            </a:r>
            <a:r>
              <a:rPr lang="fr-FR" sz="2032" b="1" dirty="0">
                <a:solidFill>
                  <a:schemeClr val="accent4">
                    <a:lumMod val="75000"/>
                  </a:schemeClr>
                </a:solidFill>
                <a:latin typeface="Calibri" panose="020F0502020204030204" pitchFamily="34" charset="0"/>
              </a:rPr>
              <a:t>H</a:t>
            </a:r>
            <a:r>
              <a:rPr lang="fr-FR" sz="762" b="1" dirty="0">
                <a:latin typeface="Calibri" panose="020F0502020204030204" pitchFamily="34" charset="0"/>
              </a:rPr>
              <a:t> </a:t>
            </a:r>
            <a:r>
              <a:rPr lang="fr-FR" sz="3048" b="1" dirty="0">
                <a:solidFill>
                  <a:schemeClr val="accent1">
                    <a:lumMod val="75000"/>
                  </a:schemeClr>
                </a:solidFill>
                <a:latin typeface="Calibri" panose="020F0502020204030204" pitchFamily="34" charset="0"/>
              </a:rPr>
              <a:t>D</a:t>
            </a:r>
            <a:r>
              <a:rPr lang="fr-FR" sz="127" b="1" dirty="0">
                <a:latin typeface="Calibri" panose="020F0502020204030204" pitchFamily="34" charset="0"/>
              </a:rPr>
              <a:t> </a:t>
            </a:r>
            <a:r>
              <a:rPr lang="fr-FR" sz="3048" b="1" dirty="0">
                <a:solidFill>
                  <a:srgbClr val="FF0000"/>
                </a:solidFill>
                <a:latin typeface="Calibri" panose="020F0502020204030204" pitchFamily="34" charset="0"/>
              </a:rPr>
              <a:t>A</a:t>
            </a:r>
            <a:r>
              <a:rPr lang="fr-FR" sz="889" b="1" dirty="0">
                <a:latin typeface="Calibri" panose="020F0502020204030204" pitchFamily="34" charset="0"/>
              </a:rPr>
              <a:t> </a:t>
            </a:r>
            <a:r>
              <a:rPr lang="fr-FR" sz="3048" b="1" dirty="0">
                <a:solidFill>
                  <a:srgbClr val="00B050"/>
                </a:solidFill>
                <a:latin typeface="Calibri" panose="020F0502020204030204" pitchFamily="34" charset="0"/>
              </a:rPr>
              <a:t>L</a:t>
            </a:r>
            <a:r>
              <a:rPr lang="fr-FR" sz="1778" b="1" dirty="0">
                <a:latin typeface="Calibri" panose="020F0502020204030204" pitchFamily="34" charset="0"/>
              </a:rPr>
              <a:t> </a:t>
            </a:r>
            <a:r>
              <a:rPr lang="fr-FR" sz="1143" b="1" dirty="0">
                <a:solidFill>
                  <a:schemeClr val="accent4">
                    <a:lumMod val="75000"/>
                  </a:schemeClr>
                </a:solidFill>
                <a:latin typeface="Calibri" panose="020F0502020204030204" pitchFamily="34" charset="0"/>
              </a:rPr>
              <a:t>O</a:t>
            </a:r>
            <a:r>
              <a:rPr lang="fr-FR" sz="889" b="1" dirty="0">
                <a:latin typeface="Calibri" panose="020F0502020204030204" pitchFamily="34" charset="0"/>
              </a:rPr>
              <a:t> </a:t>
            </a:r>
            <a:r>
              <a:rPr lang="fr-FR" sz="2032" b="1" dirty="0">
                <a:solidFill>
                  <a:srgbClr val="0070C0"/>
                </a:solidFill>
                <a:latin typeface="Calibri" panose="020F0502020204030204" pitchFamily="34" charset="0"/>
              </a:rPr>
              <a:t>M</a:t>
            </a:r>
            <a:r>
              <a:rPr lang="fr-FR" sz="1397" b="1" dirty="0">
                <a:latin typeface="Calibri" panose="020F0502020204030204" pitchFamily="34" charset="0"/>
              </a:rPr>
              <a:t> </a:t>
            </a:r>
            <a:r>
              <a:rPr lang="fr-FR" sz="3048" b="1" dirty="0">
                <a:solidFill>
                  <a:schemeClr val="accent1">
                    <a:lumMod val="75000"/>
                  </a:schemeClr>
                </a:solidFill>
                <a:latin typeface="Calibri" panose="020F0502020204030204" pitchFamily="34" charset="0"/>
              </a:rPr>
              <a:t>I</a:t>
            </a:r>
            <a:r>
              <a:rPr lang="fr-FR" sz="2032" b="1" dirty="0">
                <a:latin typeface="Calibri" panose="020F0502020204030204" pitchFamily="34" charset="0"/>
              </a:rPr>
              <a:t> </a:t>
            </a:r>
            <a:r>
              <a:rPr lang="fr-FR" sz="2032" b="1" dirty="0">
                <a:solidFill>
                  <a:srgbClr val="FF0000"/>
                </a:solidFill>
                <a:latin typeface="Calibri" panose="020F0502020204030204" pitchFamily="34" charset="0"/>
              </a:rPr>
              <a:t>L</a:t>
            </a:r>
            <a:r>
              <a:rPr lang="fr-FR" sz="2032" b="1" dirty="0">
                <a:latin typeface="Calibri" panose="020F0502020204030204" pitchFamily="34" charset="0"/>
              </a:rPr>
              <a:t> </a:t>
            </a:r>
            <a:r>
              <a:rPr lang="fr-FR" sz="1778" b="1" dirty="0">
                <a:solidFill>
                  <a:schemeClr val="accent4">
                    <a:lumMod val="75000"/>
                  </a:schemeClr>
                </a:solidFill>
                <a:latin typeface="Calibri" panose="020F0502020204030204" pitchFamily="34" charset="0"/>
              </a:rPr>
              <a:t>C</a:t>
            </a:r>
            <a:r>
              <a:rPr lang="fr-FR" sz="2032" b="1" dirty="0">
                <a:latin typeface="Calibri" panose="020F0502020204030204" pitchFamily="34" charset="0"/>
              </a:rPr>
              <a:t> </a:t>
            </a:r>
            <a:r>
              <a:rPr lang="fr-FR" sz="2540" b="1" dirty="0">
                <a:solidFill>
                  <a:schemeClr val="accent1">
                    <a:lumMod val="75000"/>
                  </a:schemeClr>
                </a:solidFill>
                <a:latin typeface="Calibri" panose="020F0502020204030204" pitchFamily="34" charset="0"/>
              </a:rPr>
              <a:t>N</a:t>
            </a:r>
            <a:r>
              <a:rPr lang="fr-FR" sz="1397" b="1" dirty="0">
                <a:latin typeface="Calibri" panose="020F0502020204030204" pitchFamily="34" charset="0"/>
              </a:rPr>
              <a:t> </a:t>
            </a:r>
            <a:r>
              <a:rPr lang="fr-FR" sz="2032" b="1" dirty="0">
                <a:solidFill>
                  <a:srgbClr val="00B050"/>
                </a:solidFill>
                <a:latin typeface="Calibri" panose="020F0502020204030204" pitchFamily="34" charset="0"/>
              </a:rPr>
              <a:t>F</a:t>
            </a:r>
          </a:p>
        </p:txBody>
      </p:sp>
      <p:grpSp>
        <p:nvGrpSpPr>
          <p:cNvPr id="16390" name="Groupe 1">
            <a:extLst>
              <a:ext uri="{FF2B5EF4-FFF2-40B4-BE49-F238E27FC236}">
                <a16:creationId xmlns:a16="http://schemas.microsoft.com/office/drawing/2014/main" id="{3D2CB05B-B12B-4C4E-BA83-88BC52882882}"/>
              </a:ext>
            </a:extLst>
          </p:cNvPr>
          <p:cNvGrpSpPr>
            <a:grpSpLocks/>
          </p:cNvGrpSpPr>
          <p:nvPr/>
        </p:nvGrpSpPr>
        <p:grpSpPr bwMode="auto">
          <a:xfrm>
            <a:off x="1436748" y="2562883"/>
            <a:ext cx="5344263" cy="3133532"/>
            <a:chOff x="1014413" y="2017713"/>
            <a:chExt cx="4207444" cy="2466975"/>
          </a:xfrm>
        </p:grpSpPr>
        <p:sp>
          <p:nvSpPr>
            <p:cNvPr id="47" name="Rectangle 46">
              <a:extLst>
                <a:ext uri="{FF2B5EF4-FFF2-40B4-BE49-F238E27FC236}">
                  <a16:creationId xmlns:a16="http://schemas.microsoft.com/office/drawing/2014/main" id="{55BF5222-34E0-45FF-83DC-5D17A5DAB202}"/>
                </a:ext>
              </a:extLst>
            </p:cNvPr>
            <p:cNvSpPr/>
            <p:nvPr/>
          </p:nvSpPr>
          <p:spPr bwMode="auto">
            <a:xfrm>
              <a:off x="1014413" y="2166938"/>
              <a:ext cx="476250"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59" tIns="60830" rIns="121659" bIns="60830" anchor="ctr"/>
            <a:lstStyle/>
            <a:p>
              <a:pPr algn="ctr" defTabSz="1216604">
                <a:defRPr/>
              </a:pPr>
              <a:endParaRPr lang="fr-FR" sz="2159" dirty="0">
                <a:solidFill>
                  <a:srgbClr val="000000"/>
                </a:solidFill>
              </a:endParaRPr>
            </a:p>
          </p:txBody>
        </p:sp>
        <p:graphicFrame>
          <p:nvGraphicFramePr>
            <p:cNvPr id="89" name="Graphique 88">
              <a:extLst>
                <a:ext uri="{FF2B5EF4-FFF2-40B4-BE49-F238E27FC236}">
                  <a16:creationId xmlns:a16="http://schemas.microsoft.com/office/drawing/2014/main" id="{20381B62-7AC7-407D-866C-92E39BC0E2FE}"/>
                </a:ext>
              </a:extLst>
            </p:cNvPr>
            <p:cNvGraphicFramePr>
              <a:graphicFrameLocks/>
            </p:cNvGraphicFramePr>
            <p:nvPr/>
          </p:nvGraphicFramePr>
          <p:xfrm>
            <a:off x="1368377" y="2017713"/>
            <a:ext cx="3795635" cy="2466975"/>
          </p:xfrm>
          <a:graphic>
            <a:graphicData uri="http://schemas.openxmlformats.org/drawingml/2006/chart">
              <c:chart xmlns:c="http://schemas.openxmlformats.org/drawingml/2006/chart" xmlns:r="http://schemas.openxmlformats.org/officeDocument/2006/relationships" r:id="rId3"/>
            </a:graphicData>
          </a:graphic>
        </p:graphicFrame>
        <p:sp>
          <p:nvSpPr>
            <p:cNvPr id="90" name="Rectangle 89">
              <a:extLst>
                <a:ext uri="{FF2B5EF4-FFF2-40B4-BE49-F238E27FC236}">
                  <a16:creationId xmlns:a16="http://schemas.microsoft.com/office/drawing/2014/main" id="{09528DF8-E0CE-483D-9333-F1C2B9938DD0}"/>
                </a:ext>
              </a:extLst>
            </p:cNvPr>
            <p:cNvSpPr/>
            <p:nvPr/>
          </p:nvSpPr>
          <p:spPr bwMode="auto">
            <a:xfrm>
              <a:off x="1473200" y="2409825"/>
              <a:ext cx="477838" cy="194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604">
                <a:defRPr/>
              </a:pPr>
              <a:endParaRPr lang="fr-FR" sz="2159" dirty="0">
                <a:solidFill>
                  <a:srgbClr val="000000"/>
                </a:solidFill>
              </a:endParaRPr>
            </a:p>
          </p:txBody>
        </p:sp>
        <p:cxnSp>
          <p:nvCxnSpPr>
            <p:cNvPr id="109" name="Connecteur droit avec flèche 108">
              <a:extLst>
                <a:ext uri="{FF2B5EF4-FFF2-40B4-BE49-F238E27FC236}">
                  <a16:creationId xmlns:a16="http://schemas.microsoft.com/office/drawing/2014/main" id="{B6BA2275-B184-415A-AE8B-6C320F335A05}"/>
                </a:ext>
              </a:extLst>
            </p:cNvPr>
            <p:cNvCxnSpPr/>
            <p:nvPr/>
          </p:nvCxnSpPr>
          <p:spPr bwMode="auto">
            <a:xfrm>
              <a:off x="1890713" y="4202113"/>
              <a:ext cx="3228975" cy="0"/>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CE2CCD16-3B46-46FB-8D1B-A52057EBE2CA}"/>
                </a:ext>
              </a:extLst>
            </p:cNvPr>
            <p:cNvCxnSpPr/>
            <p:nvPr/>
          </p:nvCxnSpPr>
          <p:spPr bwMode="auto">
            <a:xfrm flipV="1">
              <a:off x="2009775" y="3684588"/>
              <a:ext cx="0" cy="517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CBCD2B71-D5E7-4A03-96E9-4D8C5D5E7254}"/>
                </a:ext>
              </a:extLst>
            </p:cNvPr>
            <p:cNvCxnSpPr/>
            <p:nvPr/>
          </p:nvCxnSpPr>
          <p:spPr bwMode="auto">
            <a:xfrm flipV="1">
              <a:off x="2162175" y="3767138"/>
              <a:ext cx="0" cy="4349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Connecteur droit avec flèche 111">
              <a:extLst>
                <a:ext uri="{FF2B5EF4-FFF2-40B4-BE49-F238E27FC236}">
                  <a16:creationId xmlns:a16="http://schemas.microsoft.com/office/drawing/2014/main" id="{A929028C-9518-4F06-BABB-2FAB54B9AF42}"/>
                </a:ext>
              </a:extLst>
            </p:cNvPr>
            <p:cNvCxnSpPr/>
            <p:nvPr/>
          </p:nvCxnSpPr>
          <p:spPr bwMode="auto">
            <a:xfrm flipV="1">
              <a:off x="2316163" y="3684588"/>
              <a:ext cx="0" cy="517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a:extLst>
                <a:ext uri="{FF2B5EF4-FFF2-40B4-BE49-F238E27FC236}">
                  <a16:creationId xmlns:a16="http://schemas.microsoft.com/office/drawing/2014/main" id="{2510FD12-3603-41BC-84A5-B85AB5A46B23}"/>
                </a:ext>
              </a:extLst>
            </p:cNvPr>
            <p:cNvCxnSpPr/>
            <p:nvPr/>
          </p:nvCxnSpPr>
          <p:spPr bwMode="auto">
            <a:xfrm flipV="1">
              <a:off x="2466975" y="3008313"/>
              <a:ext cx="0" cy="1193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49542559-7AE6-47D6-9E78-6C4211E531C8}"/>
                </a:ext>
              </a:extLst>
            </p:cNvPr>
            <p:cNvCxnSpPr/>
            <p:nvPr/>
          </p:nvCxnSpPr>
          <p:spPr bwMode="auto">
            <a:xfrm flipV="1">
              <a:off x="2620963" y="2641600"/>
              <a:ext cx="0" cy="15605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a:extLst>
                <a:ext uri="{FF2B5EF4-FFF2-40B4-BE49-F238E27FC236}">
                  <a16:creationId xmlns:a16="http://schemas.microsoft.com/office/drawing/2014/main" id="{4B123277-CD08-4B3E-A655-20C05F1E02A2}"/>
                </a:ext>
              </a:extLst>
            </p:cNvPr>
            <p:cNvCxnSpPr/>
            <p:nvPr/>
          </p:nvCxnSpPr>
          <p:spPr bwMode="auto">
            <a:xfrm flipV="1">
              <a:off x="2771775" y="3267075"/>
              <a:ext cx="0" cy="9350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Connecteur droit avec flèche 115">
              <a:extLst>
                <a:ext uri="{FF2B5EF4-FFF2-40B4-BE49-F238E27FC236}">
                  <a16:creationId xmlns:a16="http://schemas.microsoft.com/office/drawing/2014/main" id="{FE172CCD-28BF-427E-BD6F-34AF1049818E}"/>
                </a:ext>
              </a:extLst>
            </p:cNvPr>
            <p:cNvCxnSpPr/>
            <p:nvPr/>
          </p:nvCxnSpPr>
          <p:spPr bwMode="auto">
            <a:xfrm flipV="1">
              <a:off x="2925763" y="4073525"/>
              <a:ext cx="0" cy="128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117A9ECE-5D83-4967-9071-83A898095A17}"/>
                </a:ext>
              </a:extLst>
            </p:cNvPr>
            <p:cNvCxnSpPr/>
            <p:nvPr/>
          </p:nvCxnSpPr>
          <p:spPr bwMode="auto">
            <a:xfrm flipV="1">
              <a:off x="3078163" y="3540125"/>
              <a:ext cx="0" cy="661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Connecteur droit avec flèche 117">
              <a:extLst>
                <a:ext uri="{FF2B5EF4-FFF2-40B4-BE49-F238E27FC236}">
                  <a16:creationId xmlns:a16="http://schemas.microsoft.com/office/drawing/2014/main" id="{9D389393-000A-461A-9E0E-E73CA87AE675}"/>
                </a:ext>
              </a:extLst>
            </p:cNvPr>
            <p:cNvCxnSpPr/>
            <p:nvPr/>
          </p:nvCxnSpPr>
          <p:spPr bwMode="auto">
            <a:xfrm flipV="1">
              <a:off x="3230563" y="3381375"/>
              <a:ext cx="0" cy="820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9" name="Connecteur droit avec flèche 118">
              <a:extLst>
                <a:ext uri="{FF2B5EF4-FFF2-40B4-BE49-F238E27FC236}">
                  <a16:creationId xmlns:a16="http://schemas.microsoft.com/office/drawing/2014/main" id="{8A53B904-D666-459E-813F-27539E5E65AA}"/>
                </a:ext>
              </a:extLst>
            </p:cNvPr>
            <p:cNvCxnSpPr/>
            <p:nvPr/>
          </p:nvCxnSpPr>
          <p:spPr bwMode="auto">
            <a:xfrm flipV="1">
              <a:off x="3382963" y="3605213"/>
              <a:ext cx="0" cy="596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312AD39A-79A4-4F45-AA9A-76CF1378C8F6}"/>
                </a:ext>
              </a:extLst>
            </p:cNvPr>
            <p:cNvCxnSpPr/>
            <p:nvPr/>
          </p:nvCxnSpPr>
          <p:spPr bwMode="auto">
            <a:xfrm flipV="1">
              <a:off x="3535363" y="3267075"/>
              <a:ext cx="0" cy="9350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a:extLst>
                <a:ext uri="{FF2B5EF4-FFF2-40B4-BE49-F238E27FC236}">
                  <a16:creationId xmlns:a16="http://schemas.microsoft.com/office/drawing/2014/main" id="{A55E6055-7745-462F-A328-DDBB32C5969C}"/>
                </a:ext>
              </a:extLst>
            </p:cNvPr>
            <p:cNvCxnSpPr/>
            <p:nvPr/>
          </p:nvCxnSpPr>
          <p:spPr bwMode="auto">
            <a:xfrm flipV="1">
              <a:off x="3687763" y="2876550"/>
              <a:ext cx="0" cy="13255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a:extLst>
                <a:ext uri="{FF2B5EF4-FFF2-40B4-BE49-F238E27FC236}">
                  <a16:creationId xmlns:a16="http://schemas.microsoft.com/office/drawing/2014/main" id="{5B7CFC49-60A7-499E-A141-F835F084DFE0}"/>
                </a:ext>
              </a:extLst>
            </p:cNvPr>
            <p:cNvCxnSpPr/>
            <p:nvPr/>
          </p:nvCxnSpPr>
          <p:spPr bwMode="auto">
            <a:xfrm flipV="1">
              <a:off x="3840163" y="3267075"/>
              <a:ext cx="0" cy="9350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a:extLst>
                <a:ext uri="{FF2B5EF4-FFF2-40B4-BE49-F238E27FC236}">
                  <a16:creationId xmlns:a16="http://schemas.microsoft.com/office/drawing/2014/main" id="{9C0357C3-C32F-433F-B167-198A40246D57}"/>
                </a:ext>
              </a:extLst>
            </p:cNvPr>
            <p:cNvCxnSpPr/>
            <p:nvPr/>
          </p:nvCxnSpPr>
          <p:spPr bwMode="auto">
            <a:xfrm flipV="1">
              <a:off x="3992563" y="3943350"/>
              <a:ext cx="0" cy="258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Connecteur droit avec flèche 123">
              <a:extLst>
                <a:ext uri="{FF2B5EF4-FFF2-40B4-BE49-F238E27FC236}">
                  <a16:creationId xmlns:a16="http://schemas.microsoft.com/office/drawing/2014/main" id="{E6C33796-4C52-4AE9-BE84-6FC2F0264E0C}"/>
                </a:ext>
              </a:extLst>
            </p:cNvPr>
            <p:cNvCxnSpPr/>
            <p:nvPr/>
          </p:nvCxnSpPr>
          <p:spPr bwMode="auto">
            <a:xfrm flipV="1">
              <a:off x="4144963" y="3381375"/>
              <a:ext cx="0" cy="820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56EC2BF8-A157-4486-BE73-EFCAC95CE122}"/>
                </a:ext>
              </a:extLst>
            </p:cNvPr>
            <p:cNvCxnSpPr/>
            <p:nvPr/>
          </p:nvCxnSpPr>
          <p:spPr bwMode="auto">
            <a:xfrm flipV="1">
              <a:off x="4297363" y="3008313"/>
              <a:ext cx="0" cy="1193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B011A0D5-D8CE-4B0E-A850-8683C8E1FFFD}"/>
                </a:ext>
              </a:extLst>
            </p:cNvPr>
            <p:cNvCxnSpPr/>
            <p:nvPr/>
          </p:nvCxnSpPr>
          <p:spPr bwMode="auto">
            <a:xfrm flipV="1">
              <a:off x="4449763" y="3381375"/>
              <a:ext cx="0" cy="8207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0FDB8502-59C5-4AB8-95C5-C0B2D6AED60D}"/>
                </a:ext>
              </a:extLst>
            </p:cNvPr>
            <p:cNvCxnSpPr/>
            <p:nvPr/>
          </p:nvCxnSpPr>
          <p:spPr bwMode="auto">
            <a:xfrm flipV="1">
              <a:off x="4602163" y="3500438"/>
              <a:ext cx="0" cy="7016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Connecteur droit avec flèche 127">
              <a:extLst>
                <a:ext uri="{FF2B5EF4-FFF2-40B4-BE49-F238E27FC236}">
                  <a16:creationId xmlns:a16="http://schemas.microsoft.com/office/drawing/2014/main" id="{5243F802-0D3D-4C36-8A07-12F962C32C1F}"/>
                </a:ext>
              </a:extLst>
            </p:cNvPr>
            <p:cNvCxnSpPr/>
            <p:nvPr/>
          </p:nvCxnSpPr>
          <p:spPr bwMode="auto">
            <a:xfrm flipV="1">
              <a:off x="4754563" y="3187700"/>
              <a:ext cx="0" cy="1014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Connecteur droit avec flèche 128">
              <a:extLst>
                <a:ext uri="{FF2B5EF4-FFF2-40B4-BE49-F238E27FC236}">
                  <a16:creationId xmlns:a16="http://schemas.microsoft.com/office/drawing/2014/main" id="{7CF421C3-D8DE-4D9C-BB8C-1A46E2384F2E}"/>
                </a:ext>
              </a:extLst>
            </p:cNvPr>
            <p:cNvCxnSpPr/>
            <p:nvPr/>
          </p:nvCxnSpPr>
          <p:spPr bwMode="auto">
            <a:xfrm flipV="1">
              <a:off x="4906963" y="3578225"/>
              <a:ext cx="0" cy="623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416" name="ZoneTexte 91">
              <a:extLst>
                <a:ext uri="{FF2B5EF4-FFF2-40B4-BE49-F238E27FC236}">
                  <a16:creationId xmlns:a16="http://schemas.microsoft.com/office/drawing/2014/main" id="{87F84B43-C9C8-4ED1-85A8-F7A55AA56B1F}"/>
                </a:ext>
              </a:extLst>
            </p:cNvPr>
            <p:cNvSpPr txBox="1">
              <a:spLocks noChangeArrowheads="1"/>
            </p:cNvSpPr>
            <p:nvPr/>
          </p:nvSpPr>
          <p:spPr bwMode="auto">
            <a:xfrm>
              <a:off x="4389936" y="4202023"/>
              <a:ext cx="831921" cy="2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524" i="1"/>
                <a:t>fréquence</a:t>
              </a:r>
            </a:p>
          </p:txBody>
        </p:sp>
        <p:cxnSp>
          <p:nvCxnSpPr>
            <p:cNvPr id="35" name="Connecteur droit avec flèche 34">
              <a:extLst>
                <a:ext uri="{FF2B5EF4-FFF2-40B4-BE49-F238E27FC236}">
                  <a16:creationId xmlns:a16="http://schemas.microsoft.com/office/drawing/2014/main" id="{3A7E909A-30D1-41AA-A461-886F51FFB6C2}"/>
                </a:ext>
              </a:extLst>
            </p:cNvPr>
            <p:cNvCxnSpPr/>
            <p:nvPr/>
          </p:nvCxnSpPr>
          <p:spPr bwMode="auto">
            <a:xfrm flipV="1">
              <a:off x="2000250" y="2492375"/>
              <a:ext cx="0" cy="76200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8D7F1532-B581-4E68-BBD7-50BA13A4B0C9}"/>
                </a:ext>
              </a:extLst>
            </p:cNvPr>
            <p:cNvCxnSpPr/>
            <p:nvPr/>
          </p:nvCxnSpPr>
          <p:spPr bwMode="auto">
            <a:xfrm flipV="1">
              <a:off x="2152650" y="2492375"/>
              <a:ext cx="0" cy="633413"/>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1F124901-AAF3-4D47-9EC2-D97480EAE19D}"/>
                </a:ext>
              </a:extLst>
            </p:cNvPr>
            <p:cNvCxnSpPr/>
            <p:nvPr/>
          </p:nvCxnSpPr>
          <p:spPr bwMode="auto">
            <a:xfrm flipV="1">
              <a:off x="2305050" y="2492375"/>
              <a:ext cx="0" cy="5175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9C7D74EF-C3B5-4EB5-B563-D16A48798495}"/>
                </a:ext>
              </a:extLst>
            </p:cNvPr>
            <p:cNvCxnSpPr/>
            <p:nvPr/>
          </p:nvCxnSpPr>
          <p:spPr bwMode="auto">
            <a:xfrm flipV="1">
              <a:off x="2457450" y="2492375"/>
              <a:ext cx="0" cy="31750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2CB268E4-D1AE-4458-BF19-43F4561D00CD}"/>
                </a:ext>
              </a:extLst>
            </p:cNvPr>
            <p:cNvCxnSpPr/>
            <p:nvPr/>
          </p:nvCxnSpPr>
          <p:spPr bwMode="auto">
            <a:xfrm flipV="1">
              <a:off x="2605088" y="2492375"/>
              <a:ext cx="0" cy="17145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2CAEA457-8733-4FFD-BD9C-EBAE0B708BCD}"/>
                </a:ext>
              </a:extLst>
            </p:cNvPr>
            <p:cNvCxnSpPr/>
            <p:nvPr/>
          </p:nvCxnSpPr>
          <p:spPr bwMode="auto">
            <a:xfrm flipV="1">
              <a:off x="2762250" y="2492375"/>
              <a:ext cx="0" cy="38100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A433276C-6BB5-4D62-950D-A8C623BD5AB9}"/>
                </a:ext>
              </a:extLst>
            </p:cNvPr>
            <p:cNvCxnSpPr/>
            <p:nvPr/>
          </p:nvCxnSpPr>
          <p:spPr bwMode="auto">
            <a:xfrm flipV="1">
              <a:off x="2914650" y="2492375"/>
              <a:ext cx="0" cy="6826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FCC06063-B87A-4745-B6CD-BF607912F063}"/>
                </a:ext>
              </a:extLst>
            </p:cNvPr>
            <p:cNvCxnSpPr/>
            <p:nvPr/>
          </p:nvCxnSpPr>
          <p:spPr bwMode="auto">
            <a:xfrm flipV="1">
              <a:off x="3067050" y="2492375"/>
              <a:ext cx="0" cy="5175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60C8319A-DCE2-4874-86DA-22CA858D3EA4}"/>
                </a:ext>
              </a:extLst>
            </p:cNvPr>
            <p:cNvCxnSpPr/>
            <p:nvPr/>
          </p:nvCxnSpPr>
          <p:spPr bwMode="auto">
            <a:xfrm flipV="1">
              <a:off x="3219450" y="2492375"/>
              <a:ext cx="0" cy="38100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625C195A-DF01-43D8-8E04-02B589483D76}"/>
                </a:ext>
              </a:extLst>
            </p:cNvPr>
            <p:cNvCxnSpPr/>
            <p:nvPr/>
          </p:nvCxnSpPr>
          <p:spPr bwMode="auto">
            <a:xfrm flipV="1">
              <a:off x="3371850" y="2492375"/>
              <a:ext cx="0" cy="633413"/>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227F3491-D332-4D50-8656-D9A96A931890}"/>
                </a:ext>
              </a:extLst>
            </p:cNvPr>
            <p:cNvCxnSpPr/>
            <p:nvPr/>
          </p:nvCxnSpPr>
          <p:spPr bwMode="auto">
            <a:xfrm flipV="1">
              <a:off x="3524250" y="2492375"/>
              <a:ext cx="0" cy="5175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DE10FF68-397E-4865-8EF7-8E62C5853E9F}"/>
                </a:ext>
              </a:extLst>
            </p:cNvPr>
            <p:cNvCxnSpPr/>
            <p:nvPr/>
          </p:nvCxnSpPr>
          <p:spPr bwMode="auto">
            <a:xfrm flipV="1">
              <a:off x="3676650" y="2492375"/>
              <a:ext cx="0" cy="258763"/>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7D17C56A-150D-411A-915E-E662CDE86CF5}"/>
                </a:ext>
              </a:extLst>
            </p:cNvPr>
            <p:cNvCxnSpPr/>
            <p:nvPr/>
          </p:nvCxnSpPr>
          <p:spPr bwMode="auto">
            <a:xfrm flipV="1">
              <a:off x="3829050" y="2492375"/>
              <a:ext cx="0" cy="43180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83931526-597D-4FD9-8D7E-625A969B5D31}"/>
                </a:ext>
              </a:extLst>
            </p:cNvPr>
            <p:cNvCxnSpPr/>
            <p:nvPr/>
          </p:nvCxnSpPr>
          <p:spPr bwMode="auto">
            <a:xfrm flipV="1">
              <a:off x="3981450" y="2492375"/>
              <a:ext cx="0" cy="76200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877F4534-C184-4439-82B5-B59E6F959134}"/>
                </a:ext>
              </a:extLst>
            </p:cNvPr>
            <p:cNvCxnSpPr/>
            <p:nvPr/>
          </p:nvCxnSpPr>
          <p:spPr bwMode="auto">
            <a:xfrm flipV="1">
              <a:off x="4133850" y="2492375"/>
              <a:ext cx="0" cy="5175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3AABEEFE-BA57-4762-9FB9-5FE78B52DFEE}"/>
                </a:ext>
              </a:extLst>
            </p:cNvPr>
            <p:cNvCxnSpPr/>
            <p:nvPr/>
          </p:nvCxnSpPr>
          <p:spPr bwMode="auto">
            <a:xfrm flipV="1">
              <a:off x="4286250" y="2492375"/>
              <a:ext cx="0" cy="37147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D38C71BB-8629-4D0F-B2AA-E7EAB630FA97}"/>
                </a:ext>
              </a:extLst>
            </p:cNvPr>
            <p:cNvCxnSpPr/>
            <p:nvPr/>
          </p:nvCxnSpPr>
          <p:spPr bwMode="auto">
            <a:xfrm flipV="1">
              <a:off x="4438650" y="2492375"/>
              <a:ext cx="0" cy="5175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A5AAB003-C883-4F58-9823-361085AD0F5F}"/>
                </a:ext>
              </a:extLst>
            </p:cNvPr>
            <p:cNvCxnSpPr/>
            <p:nvPr/>
          </p:nvCxnSpPr>
          <p:spPr bwMode="auto">
            <a:xfrm flipV="1">
              <a:off x="4591050" y="2492375"/>
              <a:ext cx="0" cy="762000"/>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F20133C9-8779-45E6-BAA0-9EF7BD9D2009}"/>
                </a:ext>
              </a:extLst>
            </p:cNvPr>
            <p:cNvCxnSpPr/>
            <p:nvPr/>
          </p:nvCxnSpPr>
          <p:spPr bwMode="auto">
            <a:xfrm flipV="1">
              <a:off x="4743450" y="2492375"/>
              <a:ext cx="0" cy="5175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AC383A41-E9DD-4D14-9AA7-BDBBFBEC3A41}"/>
                </a:ext>
              </a:extLst>
            </p:cNvPr>
            <p:cNvCxnSpPr/>
            <p:nvPr/>
          </p:nvCxnSpPr>
          <p:spPr bwMode="auto">
            <a:xfrm flipV="1">
              <a:off x="4895850" y="2492375"/>
              <a:ext cx="0" cy="682625"/>
            </a:xfrm>
            <a:prstGeom prst="straightConnector1">
              <a:avLst/>
            </a:prstGeom>
            <a:ln w="12700">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437" name="ZoneTexte 1">
              <a:extLst>
                <a:ext uri="{FF2B5EF4-FFF2-40B4-BE49-F238E27FC236}">
                  <a16:creationId xmlns:a16="http://schemas.microsoft.com/office/drawing/2014/main" id="{62210210-7EEC-48FC-B473-7FFBA3EF053F}"/>
                </a:ext>
              </a:extLst>
            </p:cNvPr>
            <p:cNvSpPr txBox="1">
              <a:spLocks noChangeArrowheads="1"/>
            </p:cNvSpPr>
            <p:nvPr/>
          </p:nvSpPr>
          <p:spPr bwMode="auto">
            <a:xfrm>
              <a:off x="1848540" y="2182930"/>
              <a:ext cx="27032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FF0000"/>
                  </a:solidFill>
                  <a:latin typeface="Calibri" panose="020F0502020204030204" pitchFamily="34" charset="0"/>
                </a:rPr>
                <a:t>A</a:t>
              </a:r>
              <a:endParaRPr lang="fr-FR" altLang="fr-FR" sz="2032"/>
            </a:p>
          </p:txBody>
        </p:sp>
        <p:sp>
          <p:nvSpPr>
            <p:cNvPr id="16438" name="ZoneTexte 2">
              <a:extLst>
                <a:ext uri="{FF2B5EF4-FFF2-40B4-BE49-F238E27FC236}">
                  <a16:creationId xmlns:a16="http://schemas.microsoft.com/office/drawing/2014/main" id="{825740CC-8E69-475F-9467-6144504C2EA6}"/>
                </a:ext>
              </a:extLst>
            </p:cNvPr>
            <p:cNvSpPr txBox="1">
              <a:spLocks noChangeArrowheads="1"/>
            </p:cNvSpPr>
            <p:nvPr/>
          </p:nvSpPr>
          <p:spPr bwMode="auto">
            <a:xfrm>
              <a:off x="1992558" y="2182930"/>
              <a:ext cx="24508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606060"/>
                  </a:solidFill>
                  <a:latin typeface="Calibri" panose="020F0502020204030204" pitchFamily="34" charset="0"/>
                </a:rPr>
                <a:t>E</a:t>
              </a:r>
              <a:endParaRPr lang="fr-FR" altLang="fr-FR" sz="2032">
                <a:latin typeface="Calibri" panose="020F0502020204030204" pitchFamily="34" charset="0"/>
              </a:endParaRPr>
            </a:p>
          </p:txBody>
        </p:sp>
        <p:sp>
          <p:nvSpPr>
            <p:cNvPr id="16439" name="ZoneTexte 3">
              <a:extLst>
                <a:ext uri="{FF2B5EF4-FFF2-40B4-BE49-F238E27FC236}">
                  <a16:creationId xmlns:a16="http://schemas.microsoft.com/office/drawing/2014/main" id="{9E9793BF-89BD-4EDA-8C38-B74CE933907D}"/>
                </a:ext>
              </a:extLst>
            </p:cNvPr>
            <p:cNvSpPr txBox="1">
              <a:spLocks noChangeArrowheads="1"/>
            </p:cNvSpPr>
            <p:nvPr/>
          </p:nvSpPr>
          <p:spPr bwMode="auto">
            <a:xfrm>
              <a:off x="2181717" y="2182930"/>
              <a:ext cx="199652"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BF4D00"/>
                  </a:solidFill>
                  <a:latin typeface="Calibri" panose="020F0502020204030204" pitchFamily="34" charset="0"/>
                </a:rPr>
                <a:t>I</a:t>
              </a:r>
              <a:endParaRPr lang="fr-FR" altLang="fr-FR" sz="2032"/>
            </a:p>
          </p:txBody>
        </p:sp>
        <p:sp>
          <p:nvSpPr>
            <p:cNvPr id="16440" name="ZoneTexte 4">
              <a:extLst>
                <a:ext uri="{FF2B5EF4-FFF2-40B4-BE49-F238E27FC236}">
                  <a16:creationId xmlns:a16="http://schemas.microsoft.com/office/drawing/2014/main" id="{6B1D858B-2470-4CE3-8BB3-36812CCF2286}"/>
                </a:ext>
              </a:extLst>
            </p:cNvPr>
            <p:cNvSpPr txBox="1">
              <a:spLocks noChangeArrowheads="1"/>
            </p:cNvSpPr>
            <p:nvPr/>
          </p:nvSpPr>
          <p:spPr bwMode="auto">
            <a:xfrm>
              <a:off x="2348880" y="2182930"/>
              <a:ext cx="199652"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70C0"/>
                  </a:solidFill>
                  <a:latin typeface="Calibri" panose="020F0502020204030204" pitchFamily="34" charset="0"/>
                </a:rPr>
                <a:t>I</a:t>
              </a:r>
              <a:endParaRPr lang="fr-FR" altLang="fr-FR" sz="2032"/>
            </a:p>
          </p:txBody>
        </p:sp>
        <p:sp>
          <p:nvSpPr>
            <p:cNvPr id="16441" name="ZoneTexte 5">
              <a:extLst>
                <a:ext uri="{FF2B5EF4-FFF2-40B4-BE49-F238E27FC236}">
                  <a16:creationId xmlns:a16="http://schemas.microsoft.com/office/drawing/2014/main" id="{7D9A88E6-9890-4BDC-85CE-F435BD073630}"/>
                </a:ext>
              </a:extLst>
            </p:cNvPr>
            <p:cNvSpPr txBox="1">
              <a:spLocks noChangeArrowheads="1"/>
            </p:cNvSpPr>
            <p:nvPr/>
          </p:nvSpPr>
          <p:spPr bwMode="auto">
            <a:xfrm>
              <a:off x="2460616" y="2182930"/>
              <a:ext cx="27663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B050"/>
                  </a:solidFill>
                  <a:latin typeface="Calibri" panose="020F0502020204030204" pitchFamily="34" charset="0"/>
                </a:rPr>
                <a:t>G</a:t>
              </a:r>
            </a:p>
          </p:txBody>
        </p:sp>
        <p:sp>
          <p:nvSpPr>
            <p:cNvPr id="16442" name="ZoneTexte 6">
              <a:extLst>
                <a:ext uri="{FF2B5EF4-FFF2-40B4-BE49-F238E27FC236}">
                  <a16:creationId xmlns:a16="http://schemas.microsoft.com/office/drawing/2014/main" id="{EF6E23B0-CB1E-4140-BE23-BCFBFA3313C2}"/>
                </a:ext>
              </a:extLst>
            </p:cNvPr>
            <p:cNvSpPr txBox="1">
              <a:spLocks noChangeArrowheads="1"/>
            </p:cNvSpPr>
            <p:nvPr/>
          </p:nvSpPr>
          <p:spPr bwMode="auto">
            <a:xfrm>
              <a:off x="2618970" y="2182930"/>
              <a:ext cx="27032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70C0"/>
                  </a:solidFill>
                  <a:latin typeface="Calibri" panose="020F0502020204030204" pitchFamily="34" charset="0"/>
                </a:rPr>
                <a:t>A</a:t>
              </a:r>
              <a:endParaRPr lang="fr-FR" altLang="fr-FR" sz="2032" b="1">
                <a:solidFill>
                  <a:srgbClr val="00B050"/>
                </a:solidFill>
                <a:latin typeface="Calibri" panose="020F0502020204030204" pitchFamily="34" charset="0"/>
              </a:endParaRPr>
            </a:p>
          </p:txBody>
        </p:sp>
        <p:sp>
          <p:nvSpPr>
            <p:cNvPr id="16443" name="ZoneTexte 58">
              <a:extLst>
                <a:ext uri="{FF2B5EF4-FFF2-40B4-BE49-F238E27FC236}">
                  <a16:creationId xmlns:a16="http://schemas.microsoft.com/office/drawing/2014/main" id="{11246BD7-7518-48E8-9AB7-66EB2C0ABDB2}"/>
                </a:ext>
              </a:extLst>
            </p:cNvPr>
            <p:cNvSpPr txBox="1">
              <a:spLocks noChangeArrowheads="1"/>
            </p:cNvSpPr>
            <p:nvPr/>
          </p:nvSpPr>
          <p:spPr bwMode="auto">
            <a:xfrm>
              <a:off x="2784656" y="2182930"/>
              <a:ext cx="240036"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FF0000"/>
                  </a:solidFill>
                  <a:latin typeface="Calibri" panose="020F0502020204030204" pitchFamily="34" charset="0"/>
                </a:rPr>
                <a:t>F</a:t>
              </a:r>
              <a:endParaRPr lang="fr-FR" altLang="fr-FR" sz="2032" b="1">
                <a:solidFill>
                  <a:srgbClr val="00B050"/>
                </a:solidFill>
                <a:latin typeface="Calibri" panose="020F0502020204030204" pitchFamily="34" charset="0"/>
              </a:endParaRPr>
            </a:p>
          </p:txBody>
        </p:sp>
        <p:sp>
          <p:nvSpPr>
            <p:cNvPr id="16444" name="ZoneTexte 59">
              <a:extLst>
                <a:ext uri="{FF2B5EF4-FFF2-40B4-BE49-F238E27FC236}">
                  <a16:creationId xmlns:a16="http://schemas.microsoft.com/office/drawing/2014/main" id="{CE8B7AA2-EF3D-4F80-8C76-A55E00610561}"/>
                </a:ext>
              </a:extLst>
            </p:cNvPr>
            <p:cNvSpPr txBox="1">
              <a:spLocks noChangeArrowheads="1"/>
            </p:cNvSpPr>
            <p:nvPr/>
          </p:nvSpPr>
          <p:spPr bwMode="auto">
            <a:xfrm>
              <a:off x="2892669" y="2182930"/>
              <a:ext cx="284206"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B050"/>
                  </a:solidFill>
                  <a:latin typeface="Calibri" panose="020F0502020204030204" pitchFamily="34" charset="0"/>
                </a:rPr>
                <a:t>O</a:t>
              </a:r>
            </a:p>
          </p:txBody>
        </p:sp>
        <p:sp>
          <p:nvSpPr>
            <p:cNvPr id="16445" name="ZoneTexte 60">
              <a:extLst>
                <a:ext uri="{FF2B5EF4-FFF2-40B4-BE49-F238E27FC236}">
                  <a16:creationId xmlns:a16="http://schemas.microsoft.com/office/drawing/2014/main" id="{CF8D80E6-9238-4695-B1EA-AFCB75EA8C49}"/>
                </a:ext>
              </a:extLst>
            </p:cNvPr>
            <p:cNvSpPr txBox="1">
              <a:spLocks noChangeArrowheads="1"/>
            </p:cNvSpPr>
            <p:nvPr/>
          </p:nvSpPr>
          <p:spPr bwMode="auto">
            <a:xfrm>
              <a:off x="3089496" y="2182930"/>
              <a:ext cx="23246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70C0"/>
                  </a:solidFill>
                  <a:latin typeface="Calibri" panose="020F0502020204030204" pitchFamily="34" charset="0"/>
                </a:rPr>
                <a:t>L</a:t>
              </a:r>
              <a:endParaRPr lang="fr-FR" altLang="fr-FR" sz="2032" b="1">
                <a:solidFill>
                  <a:srgbClr val="00B050"/>
                </a:solidFill>
                <a:latin typeface="Calibri" panose="020F0502020204030204" pitchFamily="34" charset="0"/>
              </a:endParaRPr>
            </a:p>
          </p:txBody>
        </p:sp>
        <p:sp>
          <p:nvSpPr>
            <p:cNvPr id="16446" name="ZoneTexte 61">
              <a:extLst>
                <a:ext uri="{FF2B5EF4-FFF2-40B4-BE49-F238E27FC236}">
                  <a16:creationId xmlns:a16="http://schemas.microsoft.com/office/drawing/2014/main" id="{B4A4BA4A-C80B-42A6-98F7-CFD82911BB3C}"/>
                </a:ext>
              </a:extLst>
            </p:cNvPr>
            <p:cNvSpPr txBox="1">
              <a:spLocks noChangeArrowheads="1"/>
            </p:cNvSpPr>
            <p:nvPr/>
          </p:nvSpPr>
          <p:spPr bwMode="auto">
            <a:xfrm>
              <a:off x="3216709" y="2182930"/>
              <a:ext cx="275372"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606060"/>
                  </a:solidFill>
                  <a:latin typeface="Calibri" panose="020F0502020204030204" pitchFamily="34" charset="0"/>
                </a:rPr>
                <a:t>H</a:t>
              </a:r>
              <a:endParaRPr lang="fr-FR" altLang="fr-FR" sz="2032" b="1">
                <a:solidFill>
                  <a:srgbClr val="00B050"/>
                </a:solidFill>
                <a:latin typeface="Calibri" panose="020F0502020204030204" pitchFamily="34" charset="0"/>
              </a:endParaRPr>
            </a:p>
          </p:txBody>
        </p:sp>
        <p:sp>
          <p:nvSpPr>
            <p:cNvPr id="16447" name="ZoneTexte 62">
              <a:extLst>
                <a:ext uri="{FF2B5EF4-FFF2-40B4-BE49-F238E27FC236}">
                  <a16:creationId xmlns:a16="http://schemas.microsoft.com/office/drawing/2014/main" id="{74C97338-BF82-4C73-90F5-B0C57A3C1A1E}"/>
                </a:ext>
              </a:extLst>
            </p:cNvPr>
            <p:cNvSpPr txBox="1">
              <a:spLocks noChangeArrowheads="1"/>
            </p:cNvSpPr>
            <p:nvPr/>
          </p:nvSpPr>
          <p:spPr bwMode="auto">
            <a:xfrm>
              <a:off x="3360727" y="2182930"/>
              <a:ext cx="274110"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BF4D00"/>
                  </a:solidFill>
                  <a:latin typeface="Calibri" panose="020F0502020204030204" pitchFamily="34" charset="0"/>
                </a:rPr>
                <a:t>D</a:t>
              </a:r>
              <a:endParaRPr lang="fr-FR" altLang="fr-FR" sz="2032" b="1">
                <a:solidFill>
                  <a:srgbClr val="00B050"/>
                </a:solidFill>
                <a:latin typeface="Calibri" panose="020F0502020204030204" pitchFamily="34" charset="0"/>
              </a:endParaRPr>
            </a:p>
          </p:txBody>
        </p:sp>
        <p:sp>
          <p:nvSpPr>
            <p:cNvPr id="16448" name="ZoneTexte 63">
              <a:extLst>
                <a:ext uri="{FF2B5EF4-FFF2-40B4-BE49-F238E27FC236}">
                  <a16:creationId xmlns:a16="http://schemas.microsoft.com/office/drawing/2014/main" id="{7D6FA027-BD36-42E9-80E9-8A025C62C7D4}"/>
                </a:ext>
              </a:extLst>
            </p:cNvPr>
            <p:cNvSpPr txBox="1">
              <a:spLocks noChangeArrowheads="1"/>
            </p:cNvSpPr>
            <p:nvPr/>
          </p:nvSpPr>
          <p:spPr bwMode="auto">
            <a:xfrm>
              <a:off x="3540749" y="2182930"/>
              <a:ext cx="27032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FF0000"/>
                  </a:solidFill>
                  <a:latin typeface="Calibri" panose="020F0502020204030204" pitchFamily="34" charset="0"/>
                </a:rPr>
                <a:t>A</a:t>
              </a:r>
              <a:endParaRPr lang="fr-FR" altLang="fr-FR" sz="2032" b="1">
                <a:solidFill>
                  <a:srgbClr val="00B050"/>
                </a:solidFill>
                <a:latin typeface="Calibri" panose="020F0502020204030204" pitchFamily="34" charset="0"/>
              </a:endParaRPr>
            </a:p>
          </p:txBody>
        </p:sp>
        <p:sp>
          <p:nvSpPr>
            <p:cNvPr id="16449" name="ZoneTexte 64">
              <a:extLst>
                <a:ext uri="{FF2B5EF4-FFF2-40B4-BE49-F238E27FC236}">
                  <a16:creationId xmlns:a16="http://schemas.microsoft.com/office/drawing/2014/main" id="{17675CC2-964A-4367-B5AE-38F564446B83}"/>
                </a:ext>
              </a:extLst>
            </p:cNvPr>
            <p:cNvSpPr txBox="1">
              <a:spLocks noChangeArrowheads="1"/>
            </p:cNvSpPr>
            <p:nvPr/>
          </p:nvSpPr>
          <p:spPr bwMode="auto">
            <a:xfrm>
              <a:off x="3684767" y="2182930"/>
              <a:ext cx="23246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B050"/>
                  </a:solidFill>
                  <a:latin typeface="Calibri" panose="020F0502020204030204" pitchFamily="34" charset="0"/>
                </a:rPr>
                <a:t>L</a:t>
              </a:r>
            </a:p>
          </p:txBody>
        </p:sp>
        <p:sp>
          <p:nvSpPr>
            <p:cNvPr id="16450" name="ZoneTexte 65">
              <a:extLst>
                <a:ext uri="{FF2B5EF4-FFF2-40B4-BE49-F238E27FC236}">
                  <a16:creationId xmlns:a16="http://schemas.microsoft.com/office/drawing/2014/main" id="{F2DD979B-6869-49F5-B7E1-E9BF361B6657}"/>
                </a:ext>
              </a:extLst>
            </p:cNvPr>
            <p:cNvSpPr txBox="1">
              <a:spLocks noChangeArrowheads="1"/>
            </p:cNvSpPr>
            <p:nvPr/>
          </p:nvSpPr>
          <p:spPr bwMode="auto">
            <a:xfrm>
              <a:off x="3828693" y="2182930"/>
              <a:ext cx="284206"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606060"/>
                  </a:solidFill>
                  <a:latin typeface="Calibri" panose="020F0502020204030204" pitchFamily="34" charset="0"/>
                </a:rPr>
                <a:t>O</a:t>
              </a:r>
              <a:endParaRPr lang="fr-FR" altLang="fr-FR" sz="2032" b="1">
                <a:solidFill>
                  <a:srgbClr val="00B050"/>
                </a:solidFill>
                <a:latin typeface="Calibri" panose="020F0502020204030204" pitchFamily="34" charset="0"/>
              </a:endParaRPr>
            </a:p>
          </p:txBody>
        </p:sp>
        <p:sp>
          <p:nvSpPr>
            <p:cNvPr id="16451" name="ZoneTexte 66">
              <a:extLst>
                <a:ext uri="{FF2B5EF4-FFF2-40B4-BE49-F238E27FC236}">
                  <a16:creationId xmlns:a16="http://schemas.microsoft.com/office/drawing/2014/main" id="{A38B23F7-9B79-47C8-B955-430CC0F5CFFF}"/>
                </a:ext>
              </a:extLst>
            </p:cNvPr>
            <p:cNvSpPr txBox="1">
              <a:spLocks noChangeArrowheads="1"/>
            </p:cNvSpPr>
            <p:nvPr/>
          </p:nvSpPr>
          <p:spPr bwMode="auto">
            <a:xfrm>
              <a:off x="3972803" y="2182930"/>
              <a:ext cx="324590"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70C0"/>
                  </a:solidFill>
                  <a:latin typeface="Calibri" panose="020F0502020204030204" pitchFamily="34" charset="0"/>
                </a:rPr>
                <a:t>M</a:t>
              </a:r>
              <a:endParaRPr lang="fr-FR" altLang="fr-FR" sz="2032" b="1">
                <a:solidFill>
                  <a:srgbClr val="00B050"/>
                </a:solidFill>
                <a:latin typeface="Calibri" panose="020F0502020204030204" pitchFamily="34" charset="0"/>
              </a:endParaRPr>
            </a:p>
          </p:txBody>
        </p:sp>
        <p:sp>
          <p:nvSpPr>
            <p:cNvPr id="16452" name="ZoneTexte 67">
              <a:extLst>
                <a:ext uri="{FF2B5EF4-FFF2-40B4-BE49-F238E27FC236}">
                  <a16:creationId xmlns:a16="http://schemas.microsoft.com/office/drawing/2014/main" id="{E09D87D5-5403-491A-A626-C402BA9A6CC1}"/>
                </a:ext>
              </a:extLst>
            </p:cNvPr>
            <p:cNvSpPr txBox="1">
              <a:spLocks noChangeArrowheads="1"/>
            </p:cNvSpPr>
            <p:nvPr/>
          </p:nvSpPr>
          <p:spPr bwMode="auto">
            <a:xfrm>
              <a:off x="4188830" y="2182930"/>
              <a:ext cx="199652"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BF4D00"/>
                  </a:solidFill>
                  <a:latin typeface="Calibri" panose="020F0502020204030204" pitchFamily="34" charset="0"/>
                </a:rPr>
                <a:t>I</a:t>
              </a:r>
              <a:endParaRPr lang="fr-FR" altLang="fr-FR" sz="2032" b="1">
                <a:solidFill>
                  <a:srgbClr val="00B050"/>
                </a:solidFill>
                <a:latin typeface="Calibri" panose="020F0502020204030204" pitchFamily="34" charset="0"/>
              </a:endParaRPr>
            </a:p>
          </p:txBody>
        </p:sp>
        <p:sp>
          <p:nvSpPr>
            <p:cNvPr id="16453" name="ZoneTexte 68">
              <a:extLst>
                <a:ext uri="{FF2B5EF4-FFF2-40B4-BE49-F238E27FC236}">
                  <a16:creationId xmlns:a16="http://schemas.microsoft.com/office/drawing/2014/main" id="{355BAD94-83FD-409C-8E6C-1D52F7CFA106}"/>
                </a:ext>
              </a:extLst>
            </p:cNvPr>
            <p:cNvSpPr txBox="1">
              <a:spLocks noChangeArrowheads="1"/>
            </p:cNvSpPr>
            <p:nvPr/>
          </p:nvSpPr>
          <p:spPr bwMode="auto">
            <a:xfrm>
              <a:off x="4313647" y="2182930"/>
              <a:ext cx="232464"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FF0000"/>
                  </a:solidFill>
                  <a:latin typeface="Calibri" panose="020F0502020204030204" pitchFamily="34" charset="0"/>
                </a:rPr>
                <a:t>L</a:t>
              </a:r>
              <a:endParaRPr lang="fr-FR" altLang="fr-FR" sz="2032" b="1">
                <a:solidFill>
                  <a:srgbClr val="00B050"/>
                </a:solidFill>
                <a:latin typeface="Calibri" panose="020F0502020204030204" pitchFamily="34" charset="0"/>
              </a:endParaRPr>
            </a:p>
          </p:txBody>
        </p:sp>
        <p:sp>
          <p:nvSpPr>
            <p:cNvPr id="16454" name="ZoneTexte 69">
              <a:extLst>
                <a:ext uri="{FF2B5EF4-FFF2-40B4-BE49-F238E27FC236}">
                  <a16:creationId xmlns:a16="http://schemas.microsoft.com/office/drawing/2014/main" id="{95FB2C13-A34D-49B0-B3A8-4EFC9F16FDE3}"/>
                </a:ext>
              </a:extLst>
            </p:cNvPr>
            <p:cNvSpPr txBox="1">
              <a:spLocks noChangeArrowheads="1"/>
            </p:cNvSpPr>
            <p:nvPr/>
          </p:nvSpPr>
          <p:spPr bwMode="auto">
            <a:xfrm>
              <a:off x="4428001" y="2182930"/>
              <a:ext cx="253917"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606060"/>
                  </a:solidFill>
                  <a:latin typeface="Calibri" panose="020F0502020204030204" pitchFamily="34" charset="0"/>
                </a:rPr>
                <a:t>C</a:t>
              </a:r>
              <a:endParaRPr lang="fr-FR" altLang="fr-FR" sz="2032" b="1">
                <a:solidFill>
                  <a:srgbClr val="00B050"/>
                </a:solidFill>
                <a:latin typeface="Calibri" panose="020F0502020204030204" pitchFamily="34" charset="0"/>
              </a:endParaRPr>
            </a:p>
          </p:txBody>
        </p:sp>
        <p:sp>
          <p:nvSpPr>
            <p:cNvPr id="16455" name="ZoneTexte 70">
              <a:extLst>
                <a:ext uri="{FF2B5EF4-FFF2-40B4-BE49-F238E27FC236}">
                  <a16:creationId xmlns:a16="http://schemas.microsoft.com/office/drawing/2014/main" id="{0B941AE9-19B0-498D-B796-51523A606A92}"/>
                </a:ext>
              </a:extLst>
            </p:cNvPr>
            <p:cNvSpPr txBox="1">
              <a:spLocks noChangeArrowheads="1"/>
            </p:cNvSpPr>
            <p:nvPr/>
          </p:nvSpPr>
          <p:spPr bwMode="auto">
            <a:xfrm>
              <a:off x="4589597" y="2182930"/>
              <a:ext cx="280421"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BF4D00"/>
                  </a:solidFill>
                  <a:latin typeface="Calibri" panose="020F0502020204030204" pitchFamily="34" charset="0"/>
                </a:rPr>
                <a:t>N</a:t>
              </a:r>
              <a:endParaRPr lang="fr-FR" altLang="fr-FR" sz="2032" b="1">
                <a:solidFill>
                  <a:srgbClr val="00B050"/>
                </a:solidFill>
                <a:latin typeface="Calibri" panose="020F0502020204030204" pitchFamily="34" charset="0"/>
              </a:endParaRPr>
            </a:p>
          </p:txBody>
        </p:sp>
        <p:sp>
          <p:nvSpPr>
            <p:cNvPr id="16456" name="ZoneTexte 71">
              <a:extLst>
                <a:ext uri="{FF2B5EF4-FFF2-40B4-BE49-F238E27FC236}">
                  <a16:creationId xmlns:a16="http://schemas.microsoft.com/office/drawing/2014/main" id="{6AF89E01-951E-40C2-BF28-428B2223D06A}"/>
                </a:ext>
              </a:extLst>
            </p:cNvPr>
            <p:cNvSpPr txBox="1">
              <a:spLocks noChangeArrowheads="1"/>
            </p:cNvSpPr>
            <p:nvPr/>
          </p:nvSpPr>
          <p:spPr bwMode="auto">
            <a:xfrm>
              <a:off x="4764901" y="2182930"/>
              <a:ext cx="240036" cy="31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solidFill>
                    <a:srgbClr val="00B050"/>
                  </a:solidFill>
                  <a:latin typeface="Calibri" panose="020F0502020204030204" pitchFamily="34" charset="0"/>
                </a:rPr>
                <a:t>F</a:t>
              </a:r>
            </a:p>
          </p:txBody>
        </p:sp>
      </p:grpSp>
      <p:sp>
        <p:nvSpPr>
          <p:cNvPr id="16391" name="ZoneTexte 6">
            <a:extLst>
              <a:ext uri="{FF2B5EF4-FFF2-40B4-BE49-F238E27FC236}">
                <a16:creationId xmlns:a16="http://schemas.microsoft.com/office/drawing/2014/main" id="{F8EDE6A1-C77F-4D1B-B4E1-4F2690E5D569}"/>
              </a:ext>
            </a:extLst>
          </p:cNvPr>
          <p:cNvSpPr txBox="1">
            <a:spLocks noChangeArrowheads="1"/>
          </p:cNvSpPr>
          <p:nvPr/>
        </p:nvSpPr>
        <p:spPr bwMode="auto">
          <a:xfrm>
            <a:off x="8088951" y="12068335"/>
            <a:ext cx="805143"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10/15</a:t>
            </a:r>
            <a:endParaRPr lang="fr-FR" altLang="fr-FR" sz="3176" b="1" dirty="0">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ZoneTexte 4">
            <a:extLst>
              <a:ext uri="{FF2B5EF4-FFF2-40B4-BE49-F238E27FC236}">
                <a16:creationId xmlns:a16="http://schemas.microsoft.com/office/drawing/2014/main" id="{3B1D79B4-124C-43CD-AA50-31465C6AFBFA}"/>
              </a:ext>
            </a:extLst>
          </p:cNvPr>
          <p:cNvSpPr txBox="1">
            <a:spLocks noChangeArrowheads="1"/>
          </p:cNvSpPr>
          <p:nvPr/>
        </p:nvSpPr>
        <p:spPr bwMode="auto">
          <a:xfrm>
            <a:off x="775359" y="116952"/>
            <a:ext cx="7478939" cy="10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ctr" eaLnBrk="1" hangingPunct="1">
              <a:spcAft>
                <a:spcPct val="0"/>
              </a:spcAft>
              <a:buClrTx/>
              <a:buFontTx/>
              <a:buNone/>
            </a:pPr>
            <a:r>
              <a:rPr lang="fr-FR" altLang="fr-FR" sz="3048" b="1">
                <a:latin typeface="Calibri" panose="020F0502020204030204" pitchFamily="34" charset="0"/>
              </a:rPr>
              <a:t>des idées à une technologie éprouvée : un long chemin passant par la normalisation</a:t>
            </a:r>
            <a:endParaRPr lang="fr-FR" altLang="fr-FR" sz="3048">
              <a:latin typeface="Calibri" panose="020F0502020204030204" pitchFamily="34" charset="0"/>
            </a:endParaRPr>
          </a:p>
        </p:txBody>
      </p:sp>
      <p:sp>
        <p:nvSpPr>
          <p:cNvPr id="18434" name="ZoneTexte 7">
            <a:extLst>
              <a:ext uri="{FF2B5EF4-FFF2-40B4-BE49-F238E27FC236}">
                <a16:creationId xmlns:a16="http://schemas.microsoft.com/office/drawing/2014/main" id="{518F1792-1748-4F45-9D9A-7AD20E041338}"/>
              </a:ext>
            </a:extLst>
          </p:cNvPr>
          <p:cNvSpPr txBox="1">
            <a:spLocks noChangeArrowheads="1"/>
          </p:cNvSpPr>
          <p:nvPr/>
        </p:nvSpPr>
        <p:spPr bwMode="auto">
          <a:xfrm>
            <a:off x="525321" y="1284467"/>
            <a:ext cx="3932039" cy="152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286">
                <a:latin typeface="Calibri" panose="020F0502020204030204" pitchFamily="34" charset="0"/>
              </a:rPr>
              <a:t>le DAB, c’est d’abord une volonté européenne qui a vu le jour en 1987 avec la création du projet Eurêka 147 DAB</a:t>
            </a:r>
          </a:p>
        </p:txBody>
      </p:sp>
      <p:sp>
        <p:nvSpPr>
          <p:cNvPr id="18435" name="ZoneTexte 7">
            <a:extLst>
              <a:ext uri="{FF2B5EF4-FFF2-40B4-BE49-F238E27FC236}">
                <a16:creationId xmlns:a16="http://schemas.microsoft.com/office/drawing/2014/main" id="{3377ABB5-6FDB-45DE-9D60-D0DDDE19F8F8}"/>
              </a:ext>
            </a:extLst>
          </p:cNvPr>
          <p:cNvSpPr txBox="1">
            <a:spLocks noChangeArrowheads="1"/>
          </p:cNvSpPr>
          <p:nvPr/>
        </p:nvSpPr>
        <p:spPr bwMode="auto">
          <a:xfrm>
            <a:off x="3549967" y="3044810"/>
            <a:ext cx="4883794" cy="1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r" eaLnBrk="1" hangingPunct="1">
              <a:spcAft>
                <a:spcPct val="0"/>
              </a:spcAft>
              <a:buClrTx/>
              <a:buFontTx/>
              <a:buNone/>
            </a:pPr>
            <a:r>
              <a:rPr lang="fr-FR" altLang="fr-FR" sz="2286">
                <a:latin typeface="Calibri" panose="020F0502020204030204" pitchFamily="34" charset="0"/>
              </a:rPr>
              <a:t>c’est aussi une technologie qui mûrissait dans les laboratoires du CCETT depuis 1986: le COFDM</a:t>
            </a:r>
          </a:p>
        </p:txBody>
      </p:sp>
      <p:sp>
        <p:nvSpPr>
          <p:cNvPr id="18436" name="ZoneTexte 7">
            <a:extLst>
              <a:ext uri="{FF2B5EF4-FFF2-40B4-BE49-F238E27FC236}">
                <a16:creationId xmlns:a16="http://schemas.microsoft.com/office/drawing/2014/main" id="{4C76981A-5DC7-4712-87FC-44DFCC89C258}"/>
              </a:ext>
            </a:extLst>
          </p:cNvPr>
          <p:cNvSpPr txBox="1">
            <a:spLocks noChangeArrowheads="1"/>
          </p:cNvSpPr>
          <p:nvPr/>
        </p:nvSpPr>
        <p:spPr bwMode="auto">
          <a:xfrm>
            <a:off x="3360421" y="4188127"/>
            <a:ext cx="5073339" cy="1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r" eaLnBrk="1" hangingPunct="1">
              <a:spcAft>
                <a:spcPct val="0"/>
              </a:spcAft>
              <a:buClrTx/>
              <a:buFontTx/>
              <a:buNone/>
            </a:pPr>
            <a:r>
              <a:rPr lang="fr-FR" altLang="fr-FR" sz="2286">
                <a:latin typeface="Calibri" panose="020F0502020204030204" pitchFamily="34" charset="0"/>
              </a:rPr>
              <a:t>c’est une volonté de faire connaitre cette technologie en construisant un prototype, entre l’été 1987 et 1988</a:t>
            </a:r>
          </a:p>
        </p:txBody>
      </p:sp>
      <p:sp>
        <p:nvSpPr>
          <p:cNvPr id="18437" name="ZoneTexte 7">
            <a:extLst>
              <a:ext uri="{FF2B5EF4-FFF2-40B4-BE49-F238E27FC236}">
                <a16:creationId xmlns:a16="http://schemas.microsoft.com/office/drawing/2014/main" id="{6C7646BA-FA44-4285-B079-43757F6C7BF1}"/>
              </a:ext>
            </a:extLst>
          </p:cNvPr>
          <p:cNvSpPr txBox="1">
            <a:spLocks noChangeArrowheads="1"/>
          </p:cNvSpPr>
          <p:nvPr/>
        </p:nvSpPr>
        <p:spPr bwMode="auto">
          <a:xfrm>
            <a:off x="525321" y="5504855"/>
            <a:ext cx="3470276" cy="18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286">
                <a:latin typeface="Calibri" panose="020F0502020204030204" pitchFamily="34" charset="0"/>
              </a:rPr>
              <a:t>c’est une démonstration à Genève en octobre 1988 qui a enthousiasmé les experts internationaux et les décideurs</a:t>
            </a:r>
          </a:p>
        </p:txBody>
      </p:sp>
      <p:sp>
        <p:nvSpPr>
          <p:cNvPr id="18438" name="ZoneTexte 7">
            <a:extLst>
              <a:ext uri="{FF2B5EF4-FFF2-40B4-BE49-F238E27FC236}">
                <a16:creationId xmlns:a16="http://schemas.microsoft.com/office/drawing/2014/main" id="{E4706A9E-9122-4E7B-B5CA-785BD81A7999}"/>
              </a:ext>
            </a:extLst>
          </p:cNvPr>
          <p:cNvSpPr txBox="1">
            <a:spLocks noChangeArrowheads="1"/>
          </p:cNvSpPr>
          <p:nvPr/>
        </p:nvSpPr>
        <p:spPr bwMode="auto">
          <a:xfrm>
            <a:off x="583797" y="8208888"/>
            <a:ext cx="7884242" cy="82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286">
                <a:latin typeface="Calibri" panose="020F0502020204030204" pitchFamily="34" charset="0"/>
              </a:rPr>
              <a:t>c’est, en juillet 1990 à Paris, la décision du projet Eurêka 147 de sélectionner le COFDM comme technologie de diffusion du DAB</a:t>
            </a:r>
          </a:p>
        </p:txBody>
      </p:sp>
      <p:sp>
        <p:nvSpPr>
          <p:cNvPr id="18439" name="ZoneTexte 8">
            <a:extLst>
              <a:ext uri="{FF2B5EF4-FFF2-40B4-BE49-F238E27FC236}">
                <a16:creationId xmlns:a16="http://schemas.microsoft.com/office/drawing/2014/main" id="{9BF14D01-BA62-4784-AC5A-1267F005FEB5}"/>
              </a:ext>
            </a:extLst>
          </p:cNvPr>
          <p:cNvSpPr txBox="1">
            <a:spLocks noChangeArrowheads="1"/>
          </p:cNvSpPr>
          <p:nvPr/>
        </p:nvSpPr>
        <p:spPr bwMode="auto">
          <a:xfrm>
            <a:off x="952804" y="9045707"/>
            <a:ext cx="7482972" cy="1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286">
                <a:latin typeface="Calibri" panose="020F0502020204030204" pitchFamily="34" charset="0"/>
              </a:rPr>
              <a:t>c’est, en 1992, le lancement du groupe de normalisation piloté par l’ETSI et l’Union Européenne de Radiodiffusion, dont la présidence est confiée au CCETT</a:t>
            </a:r>
          </a:p>
        </p:txBody>
      </p:sp>
      <p:sp>
        <p:nvSpPr>
          <p:cNvPr id="18440" name="ZoneTexte 9">
            <a:extLst>
              <a:ext uri="{FF2B5EF4-FFF2-40B4-BE49-F238E27FC236}">
                <a16:creationId xmlns:a16="http://schemas.microsoft.com/office/drawing/2014/main" id="{68FB6BDA-5E2B-421B-9BBF-47F0E6488087}"/>
              </a:ext>
            </a:extLst>
          </p:cNvPr>
          <p:cNvSpPr txBox="1">
            <a:spLocks noChangeArrowheads="1"/>
          </p:cNvSpPr>
          <p:nvPr/>
        </p:nvSpPr>
        <p:spPr bwMode="auto">
          <a:xfrm>
            <a:off x="4594478" y="10543915"/>
            <a:ext cx="4182076" cy="1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286">
                <a:latin typeface="Calibri" panose="020F0502020204030204" pitchFamily="34" charset="0"/>
              </a:rPr>
              <a:t>c’est enfin, en février 1995, la publication de la 1</a:t>
            </a:r>
            <a:r>
              <a:rPr lang="fr-FR" altLang="fr-FR" sz="2286" baseline="30000">
                <a:latin typeface="Calibri" panose="020F0502020204030204" pitchFamily="34" charset="0"/>
              </a:rPr>
              <a:t>ère</a:t>
            </a:r>
            <a:r>
              <a:rPr lang="fr-FR" altLang="fr-FR" sz="2286">
                <a:latin typeface="Calibri" panose="020F0502020204030204" pitchFamily="34" charset="0"/>
              </a:rPr>
              <a:t> édition de la norme DAB, l’ETS 300 401</a:t>
            </a:r>
          </a:p>
        </p:txBody>
      </p:sp>
      <p:pic>
        <p:nvPicPr>
          <p:cNvPr id="18441" name="Image 11">
            <a:extLst>
              <a:ext uri="{FF2B5EF4-FFF2-40B4-BE49-F238E27FC236}">
                <a16:creationId xmlns:a16="http://schemas.microsoft.com/office/drawing/2014/main" id="{C9414E8B-98BC-4119-8616-DF6D8E8A85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3737" y="5400000"/>
            <a:ext cx="3210157" cy="189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Image 1">
            <a:extLst>
              <a:ext uri="{FF2B5EF4-FFF2-40B4-BE49-F238E27FC236}">
                <a16:creationId xmlns:a16="http://schemas.microsoft.com/office/drawing/2014/main" id="{4AAF15FF-76F7-40D9-A9A2-5F664B5D1A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0563" y="1159448"/>
            <a:ext cx="2671771" cy="188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Image 2">
            <a:extLst>
              <a:ext uri="{FF2B5EF4-FFF2-40B4-BE49-F238E27FC236}">
                <a16:creationId xmlns:a16="http://schemas.microsoft.com/office/drawing/2014/main" id="{6AA6157E-F83F-4B00-99EC-78B28A8A93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438" y="2861315"/>
            <a:ext cx="2587079" cy="252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Image 1">
            <a:extLst>
              <a:ext uri="{FF2B5EF4-FFF2-40B4-BE49-F238E27FC236}">
                <a16:creationId xmlns:a16="http://schemas.microsoft.com/office/drawing/2014/main" id="{CE33C919-289D-4872-9B9B-F608C3D851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7867" y="10195071"/>
            <a:ext cx="3317028" cy="217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ZoneTexte 7">
            <a:extLst>
              <a:ext uri="{FF2B5EF4-FFF2-40B4-BE49-F238E27FC236}">
                <a16:creationId xmlns:a16="http://schemas.microsoft.com/office/drawing/2014/main" id="{9D90EBF4-6B23-4099-A8FF-D58B37DEAF61}"/>
              </a:ext>
            </a:extLst>
          </p:cNvPr>
          <p:cNvSpPr txBox="1">
            <a:spLocks noChangeArrowheads="1"/>
          </p:cNvSpPr>
          <p:nvPr/>
        </p:nvSpPr>
        <p:spPr bwMode="auto">
          <a:xfrm>
            <a:off x="101869" y="7388200"/>
            <a:ext cx="8884393" cy="82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286">
                <a:latin typeface="Calibri" panose="020F0502020204030204" pitchFamily="34" charset="0"/>
              </a:rPr>
              <a:t>c’est un soutien marqué de la BBC et de l’IRT (centre de recherche public allemand) convaincus par leurs propres recherches et expérimentations</a:t>
            </a:r>
          </a:p>
        </p:txBody>
      </p:sp>
      <p:sp>
        <p:nvSpPr>
          <p:cNvPr id="15" name="ZoneTexte 6">
            <a:extLst>
              <a:ext uri="{FF2B5EF4-FFF2-40B4-BE49-F238E27FC236}">
                <a16:creationId xmlns:a16="http://schemas.microsoft.com/office/drawing/2014/main" id="{0E779DFD-6A00-416A-B77A-1ABE4729C0AF}"/>
              </a:ext>
            </a:extLst>
          </p:cNvPr>
          <p:cNvSpPr txBox="1">
            <a:spLocks noChangeArrowheads="1"/>
          </p:cNvSpPr>
          <p:nvPr/>
        </p:nvSpPr>
        <p:spPr bwMode="auto">
          <a:xfrm>
            <a:off x="8088951" y="12068335"/>
            <a:ext cx="805143"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11/15</a:t>
            </a:r>
            <a:endParaRPr lang="fr-FR" altLang="fr-FR" sz="3176" b="1" dirty="0">
              <a:latin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re 1">
            <a:extLst>
              <a:ext uri="{FF2B5EF4-FFF2-40B4-BE49-F238E27FC236}">
                <a16:creationId xmlns:a16="http://schemas.microsoft.com/office/drawing/2014/main" id="{F1D2CABC-128E-449F-B31D-C96C768E6BE2}"/>
              </a:ext>
            </a:extLst>
          </p:cNvPr>
          <p:cNvSpPr>
            <a:spLocks noGrp="1"/>
          </p:cNvSpPr>
          <p:nvPr>
            <p:ph type="title"/>
          </p:nvPr>
        </p:nvSpPr>
        <p:spPr>
          <a:xfrm>
            <a:off x="707807" y="145266"/>
            <a:ext cx="7591861" cy="663322"/>
          </a:xfrm>
        </p:spPr>
        <p:txBody>
          <a:bodyPr>
            <a:normAutofit fontScale="90000"/>
          </a:bodyPr>
          <a:lstStyle/>
          <a:p>
            <a:pPr algn="ctr"/>
            <a:r>
              <a:rPr altLang="fr-FR" sz="4065" b="1" dirty="0">
                <a:latin typeface="Calibri" panose="020F0502020204030204" pitchFamily="34" charset="0"/>
              </a:rPr>
              <a:t> </a:t>
            </a:r>
            <a:r>
              <a:rPr altLang="fr-FR" sz="2540" b="1" dirty="0">
                <a:latin typeface="Calibri" panose="020F0502020204030204" pitchFamily="34" charset="0"/>
              </a:rPr>
              <a:t>Démonstration Emetteur DAB </a:t>
            </a:r>
            <a:endParaRPr altLang="fr-FR" sz="4065" dirty="0"/>
          </a:p>
        </p:txBody>
      </p:sp>
      <p:pic>
        <p:nvPicPr>
          <p:cNvPr id="50" name="Picture 15">
            <a:extLst>
              <a:ext uri="{FF2B5EF4-FFF2-40B4-BE49-F238E27FC236}">
                <a16:creationId xmlns:a16="http://schemas.microsoft.com/office/drawing/2014/main" id="{6B99ABFE-42C2-4513-B836-69BB07CB1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533" y="2950828"/>
            <a:ext cx="1242837" cy="1388507"/>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33">
            <a:extLst>
              <a:ext uri="{FF2B5EF4-FFF2-40B4-BE49-F238E27FC236}">
                <a16:creationId xmlns:a16="http://schemas.microsoft.com/office/drawing/2014/main" id="{80974501-B18D-4661-84EE-3B13383BAC66}"/>
              </a:ext>
            </a:extLst>
          </p:cNvPr>
          <p:cNvSpPr txBox="1">
            <a:spLocks noChangeArrowheads="1"/>
          </p:cNvSpPr>
          <p:nvPr/>
        </p:nvSpPr>
        <p:spPr bwMode="auto">
          <a:xfrm>
            <a:off x="1494962" y="910576"/>
            <a:ext cx="5714705" cy="334194"/>
          </a:xfrm>
          <a:prstGeom prst="rect">
            <a:avLst/>
          </a:prstGeom>
          <a:solidFill>
            <a:schemeClr val="bg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lnSpc>
                <a:spcPct val="95000"/>
              </a:lnSpc>
              <a:spcBef>
                <a:spcPct val="50000"/>
              </a:spcBef>
              <a:spcAft>
                <a:spcPct val="50000"/>
              </a:spcAft>
            </a:pPr>
            <a:r>
              <a:rPr kumimoji="1" lang="fr-FR" altLang="ja-JP" sz="2286" b="1" dirty="0">
                <a:ea typeface="MS PGothic" panose="020B0600070205080204" pitchFamily="34" charset="-128"/>
              </a:rPr>
              <a:t>Logiciel</a:t>
            </a:r>
            <a:r>
              <a:rPr kumimoji="1" lang="en-US" altLang="ja-JP" sz="2286" b="1" dirty="0">
                <a:ea typeface="MS PGothic" panose="020B0600070205080204" pitchFamily="34" charset="-128"/>
              </a:rPr>
              <a:t> de creation du signal DAB Signal Studio</a:t>
            </a:r>
          </a:p>
        </p:txBody>
      </p:sp>
      <p:pic>
        <p:nvPicPr>
          <p:cNvPr id="56" name="Image 36">
            <a:extLst>
              <a:ext uri="{FF2B5EF4-FFF2-40B4-BE49-F238E27FC236}">
                <a16:creationId xmlns:a16="http://schemas.microsoft.com/office/drawing/2014/main" id="{DD2DE05F-0F0C-4459-839F-9A4A01057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709" y="7396714"/>
            <a:ext cx="2625035" cy="1969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500A1A59-D588-4719-A3B4-5387676BC1BD}"/>
              </a:ext>
            </a:extLst>
          </p:cNvPr>
          <p:cNvPicPr>
            <a:picLocks noChangeAspect="1"/>
          </p:cNvPicPr>
          <p:nvPr/>
        </p:nvPicPr>
        <p:blipFill>
          <a:blip r:embed="rId5"/>
          <a:stretch>
            <a:fillRect/>
          </a:stretch>
        </p:blipFill>
        <p:spPr>
          <a:xfrm>
            <a:off x="4915325" y="9497735"/>
            <a:ext cx="3582240" cy="2409296"/>
          </a:xfrm>
          <a:prstGeom prst="rect">
            <a:avLst/>
          </a:prstGeom>
        </p:spPr>
      </p:pic>
      <p:pic>
        <p:nvPicPr>
          <p:cNvPr id="75" name="Picture 2">
            <a:extLst>
              <a:ext uri="{FF2B5EF4-FFF2-40B4-BE49-F238E27FC236}">
                <a16:creationId xmlns:a16="http://schemas.microsoft.com/office/drawing/2014/main" id="{DFBA6525-69FE-4FFC-A7E5-802C383E2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99" t="23781" r="5000" b="18292"/>
          <a:stretch>
            <a:fillRect/>
          </a:stretch>
        </p:blipFill>
        <p:spPr bwMode="auto">
          <a:xfrm>
            <a:off x="4269308" y="3235393"/>
            <a:ext cx="2625035" cy="9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3">
            <a:extLst>
              <a:ext uri="{FF2B5EF4-FFF2-40B4-BE49-F238E27FC236}">
                <a16:creationId xmlns:a16="http://schemas.microsoft.com/office/drawing/2014/main" id="{33B94E7D-EC49-49FB-BF5D-0A749D646854}"/>
              </a:ext>
            </a:extLst>
          </p:cNvPr>
          <p:cNvSpPr>
            <a:spLocks noChangeShapeType="1"/>
          </p:cNvSpPr>
          <p:nvPr/>
        </p:nvSpPr>
        <p:spPr bwMode="auto">
          <a:xfrm>
            <a:off x="3564326" y="2976213"/>
            <a:ext cx="1577472" cy="0"/>
          </a:xfrm>
          <a:prstGeom prst="line">
            <a:avLst/>
          </a:prstGeom>
          <a:noFill/>
          <a:ln w="76200">
            <a:solidFill>
              <a:schemeClr val="bg2">
                <a:alpha val="50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fr-FR" sz="3048" dirty="0"/>
          </a:p>
        </p:txBody>
      </p:sp>
      <p:pic>
        <p:nvPicPr>
          <p:cNvPr id="77" name="Picture 6">
            <a:extLst>
              <a:ext uri="{FF2B5EF4-FFF2-40B4-BE49-F238E27FC236}">
                <a16:creationId xmlns:a16="http://schemas.microsoft.com/office/drawing/2014/main" id="{4EF48304-34BA-4BEB-BD44-6DE013A2F7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263" y="2982372"/>
            <a:ext cx="1955697" cy="1340961"/>
          </a:xfrm>
          <a:prstGeom prst="rect">
            <a:avLst/>
          </a:prstGeom>
          <a:noFill/>
          <a:extLst>
            <a:ext uri="{909E8E84-426E-40DD-AFC4-6F175D3DCCD1}">
              <a14:hiddenFill xmlns:a14="http://schemas.microsoft.com/office/drawing/2010/main">
                <a:solidFill>
                  <a:srgbClr val="FFFFFF"/>
                </a:solidFill>
              </a14:hiddenFill>
            </a:ext>
          </a:extLst>
        </p:spPr>
      </p:pic>
      <p:sp>
        <p:nvSpPr>
          <p:cNvPr id="78" name="Line 7">
            <a:extLst>
              <a:ext uri="{FF2B5EF4-FFF2-40B4-BE49-F238E27FC236}">
                <a16:creationId xmlns:a16="http://schemas.microsoft.com/office/drawing/2014/main" id="{BB91585D-DE87-4E59-BA76-567B227E3E06}"/>
              </a:ext>
            </a:extLst>
          </p:cNvPr>
          <p:cNvSpPr>
            <a:spLocks noChangeShapeType="1"/>
          </p:cNvSpPr>
          <p:nvPr/>
        </p:nvSpPr>
        <p:spPr bwMode="auto">
          <a:xfrm>
            <a:off x="6854572" y="3155820"/>
            <a:ext cx="699562" cy="0"/>
          </a:xfrm>
          <a:prstGeom prst="line">
            <a:avLst/>
          </a:prstGeom>
          <a:noFill/>
          <a:ln w="76200">
            <a:solidFill>
              <a:schemeClr val="bg2">
                <a:alpha val="50000"/>
              </a:schemeClr>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fr-FR" sz="3048" dirty="0"/>
          </a:p>
        </p:txBody>
      </p:sp>
      <p:grpSp>
        <p:nvGrpSpPr>
          <p:cNvPr id="79" name="Group 8">
            <a:extLst>
              <a:ext uri="{FF2B5EF4-FFF2-40B4-BE49-F238E27FC236}">
                <a16:creationId xmlns:a16="http://schemas.microsoft.com/office/drawing/2014/main" id="{B1D744B3-A12E-4112-BB86-89EE77007D29}"/>
              </a:ext>
            </a:extLst>
          </p:cNvPr>
          <p:cNvGrpSpPr>
            <a:grpSpLocks/>
          </p:cNvGrpSpPr>
          <p:nvPr/>
        </p:nvGrpSpPr>
        <p:grpSpPr bwMode="auto">
          <a:xfrm>
            <a:off x="7087503" y="3212784"/>
            <a:ext cx="933261" cy="652977"/>
            <a:chOff x="4942" y="3385"/>
            <a:chExt cx="607" cy="429"/>
          </a:xfrm>
        </p:grpSpPr>
        <p:sp>
          <p:nvSpPr>
            <p:cNvPr id="80" name="Arc 9">
              <a:extLst>
                <a:ext uri="{FF2B5EF4-FFF2-40B4-BE49-F238E27FC236}">
                  <a16:creationId xmlns:a16="http://schemas.microsoft.com/office/drawing/2014/main" id="{EF708EE8-53EE-4864-A316-196A364550B4}"/>
                </a:ext>
              </a:extLst>
            </p:cNvPr>
            <p:cNvSpPr>
              <a:spLocks/>
            </p:cNvSpPr>
            <p:nvPr/>
          </p:nvSpPr>
          <p:spPr bwMode="auto">
            <a:xfrm>
              <a:off x="5091" y="3510"/>
              <a:ext cx="108" cy="175"/>
            </a:xfrm>
            <a:custGeom>
              <a:avLst/>
              <a:gdLst>
                <a:gd name="G0" fmla="+- 2105 0 0"/>
                <a:gd name="G1" fmla="+- 21600 0 0"/>
                <a:gd name="G2" fmla="+- 21600 0 0"/>
                <a:gd name="T0" fmla="*/ 2105 w 23705"/>
                <a:gd name="T1" fmla="*/ 0 h 43200"/>
                <a:gd name="T2" fmla="*/ 0 w 23705"/>
                <a:gd name="T3" fmla="*/ 43097 h 43200"/>
                <a:gd name="T4" fmla="*/ 2105 w 23705"/>
                <a:gd name="T5" fmla="*/ 21600 h 43200"/>
              </a:gdLst>
              <a:ahLst/>
              <a:cxnLst>
                <a:cxn ang="0">
                  <a:pos x="T0" y="T1"/>
                </a:cxn>
                <a:cxn ang="0">
                  <a:pos x="T2" y="T3"/>
                </a:cxn>
                <a:cxn ang="0">
                  <a:pos x="T4" y="T5"/>
                </a:cxn>
              </a:cxnLst>
              <a:rect l="0" t="0" r="r" b="b"/>
              <a:pathLst>
                <a:path w="23705" h="43200" fill="none" extrusionOk="0">
                  <a:moveTo>
                    <a:pt x="2104" y="0"/>
                  </a:moveTo>
                  <a:cubicBezTo>
                    <a:pt x="14034" y="0"/>
                    <a:pt x="23705" y="9670"/>
                    <a:pt x="23705" y="21600"/>
                  </a:cubicBezTo>
                  <a:cubicBezTo>
                    <a:pt x="23705" y="33529"/>
                    <a:pt x="14034" y="43200"/>
                    <a:pt x="2105" y="43200"/>
                  </a:cubicBezTo>
                  <a:cubicBezTo>
                    <a:pt x="1402" y="43200"/>
                    <a:pt x="699" y="43165"/>
                    <a:pt x="-1" y="43097"/>
                  </a:cubicBezTo>
                </a:path>
                <a:path w="23705" h="43200" stroke="0" extrusionOk="0">
                  <a:moveTo>
                    <a:pt x="2104" y="0"/>
                  </a:moveTo>
                  <a:cubicBezTo>
                    <a:pt x="14034" y="0"/>
                    <a:pt x="23705" y="9670"/>
                    <a:pt x="23705" y="21600"/>
                  </a:cubicBezTo>
                  <a:cubicBezTo>
                    <a:pt x="23705" y="33529"/>
                    <a:pt x="14034" y="43200"/>
                    <a:pt x="2105" y="43200"/>
                  </a:cubicBezTo>
                  <a:cubicBezTo>
                    <a:pt x="1402" y="43200"/>
                    <a:pt x="699" y="43165"/>
                    <a:pt x="-1" y="43097"/>
                  </a:cubicBezTo>
                  <a:lnTo>
                    <a:pt x="2105" y="21600"/>
                  </a:lnTo>
                  <a:close/>
                </a:path>
              </a:pathLst>
            </a:custGeom>
            <a:noFill/>
            <a:ln w="28575" cap="rnd">
              <a:solidFill>
                <a:srgbClr val="5F5F5F"/>
              </a:solidFill>
              <a:prstDash val="sysDot"/>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fr-FR" sz="3048" dirty="0"/>
            </a:p>
          </p:txBody>
        </p:sp>
        <p:sp>
          <p:nvSpPr>
            <p:cNvPr id="81" name="Arc 10">
              <a:extLst>
                <a:ext uri="{FF2B5EF4-FFF2-40B4-BE49-F238E27FC236}">
                  <a16:creationId xmlns:a16="http://schemas.microsoft.com/office/drawing/2014/main" id="{05651F54-2DA0-4E53-BBD8-2890F139325D}"/>
                </a:ext>
              </a:extLst>
            </p:cNvPr>
            <p:cNvSpPr>
              <a:spLocks/>
            </p:cNvSpPr>
            <p:nvPr/>
          </p:nvSpPr>
          <p:spPr bwMode="auto">
            <a:xfrm>
              <a:off x="5207" y="3482"/>
              <a:ext cx="108" cy="234"/>
            </a:xfrm>
            <a:custGeom>
              <a:avLst/>
              <a:gdLst>
                <a:gd name="G0" fmla="+- 2105 0 0"/>
                <a:gd name="G1" fmla="+- 21600 0 0"/>
                <a:gd name="G2" fmla="+- 21600 0 0"/>
                <a:gd name="T0" fmla="*/ 2105 w 23705"/>
                <a:gd name="T1" fmla="*/ 0 h 43200"/>
                <a:gd name="T2" fmla="*/ 0 w 23705"/>
                <a:gd name="T3" fmla="*/ 43097 h 43200"/>
                <a:gd name="T4" fmla="*/ 2105 w 23705"/>
                <a:gd name="T5" fmla="*/ 21600 h 43200"/>
              </a:gdLst>
              <a:ahLst/>
              <a:cxnLst>
                <a:cxn ang="0">
                  <a:pos x="T0" y="T1"/>
                </a:cxn>
                <a:cxn ang="0">
                  <a:pos x="T2" y="T3"/>
                </a:cxn>
                <a:cxn ang="0">
                  <a:pos x="T4" y="T5"/>
                </a:cxn>
              </a:cxnLst>
              <a:rect l="0" t="0" r="r" b="b"/>
              <a:pathLst>
                <a:path w="23705" h="43200" fill="none" extrusionOk="0">
                  <a:moveTo>
                    <a:pt x="2104" y="0"/>
                  </a:moveTo>
                  <a:cubicBezTo>
                    <a:pt x="14034" y="0"/>
                    <a:pt x="23705" y="9670"/>
                    <a:pt x="23705" y="21600"/>
                  </a:cubicBezTo>
                  <a:cubicBezTo>
                    <a:pt x="23705" y="33529"/>
                    <a:pt x="14034" y="43200"/>
                    <a:pt x="2105" y="43200"/>
                  </a:cubicBezTo>
                  <a:cubicBezTo>
                    <a:pt x="1402" y="43200"/>
                    <a:pt x="699" y="43165"/>
                    <a:pt x="-1" y="43097"/>
                  </a:cubicBezTo>
                </a:path>
                <a:path w="23705" h="43200" stroke="0" extrusionOk="0">
                  <a:moveTo>
                    <a:pt x="2104" y="0"/>
                  </a:moveTo>
                  <a:cubicBezTo>
                    <a:pt x="14034" y="0"/>
                    <a:pt x="23705" y="9670"/>
                    <a:pt x="23705" y="21600"/>
                  </a:cubicBezTo>
                  <a:cubicBezTo>
                    <a:pt x="23705" y="33529"/>
                    <a:pt x="14034" y="43200"/>
                    <a:pt x="2105" y="43200"/>
                  </a:cubicBezTo>
                  <a:cubicBezTo>
                    <a:pt x="1402" y="43200"/>
                    <a:pt x="699" y="43165"/>
                    <a:pt x="-1" y="43097"/>
                  </a:cubicBezTo>
                  <a:lnTo>
                    <a:pt x="2105" y="21600"/>
                  </a:lnTo>
                  <a:close/>
                </a:path>
              </a:pathLst>
            </a:custGeom>
            <a:noFill/>
            <a:ln w="28575" cap="rnd">
              <a:solidFill>
                <a:srgbClr val="5F5F5F"/>
              </a:solidFill>
              <a:prstDash val="sysDot"/>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fr-FR" sz="3048" dirty="0"/>
            </a:p>
          </p:txBody>
        </p:sp>
        <p:sp>
          <p:nvSpPr>
            <p:cNvPr id="82" name="Arc 11">
              <a:extLst>
                <a:ext uri="{FF2B5EF4-FFF2-40B4-BE49-F238E27FC236}">
                  <a16:creationId xmlns:a16="http://schemas.microsoft.com/office/drawing/2014/main" id="{FB5EFC49-F123-4C51-8042-F80A36A462EC}"/>
                </a:ext>
              </a:extLst>
            </p:cNvPr>
            <p:cNvSpPr>
              <a:spLocks/>
            </p:cNvSpPr>
            <p:nvPr/>
          </p:nvSpPr>
          <p:spPr bwMode="auto">
            <a:xfrm>
              <a:off x="5320" y="3443"/>
              <a:ext cx="109" cy="312"/>
            </a:xfrm>
            <a:custGeom>
              <a:avLst/>
              <a:gdLst>
                <a:gd name="G0" fmla="+- 2105 0 0"/>
                <a:gd name="G1" fmla="+- 21600 0 0"/>
                <a:gd name="G2" fmla="+- 21600 0 0"/>
                <a:gd name="T0" fmla="*/ 2105 w 23705"/>
                <a:gd name="T1" fmla="*/ 0 h 43200"/>
                <a:gd name="T2" fmla="*/ 0 w 23705"/>
                <a:gd name="T3" fmla="*/ 43097 h 43200"/>
                <a:gd name="T4" fmla="*/ 2105 w 23705"/>
                <a:gd name="T5" fmla="*/ 21600 h 43200"/>
              </a:gdLst>
              <a:ahLst/>
              <a:cxnLst>
                <a:cxn ang="0">
                  <a:pos x="T0" y="T1"/>
                </a:cxn>
                <a:cxn ang="0">
                  <a:pos x="T2" y="T3"/>
                </a:cxn>
                <a:cxn ang="0">
                  <a:pos x="T4" y="T5"/>
                </a:cxn>
              </a:cxnLst>
              <a:rect l="0" t="0" r="r" b="b"/>
              <a:pathLst>
                <a:path w="23705" h="43200" fill="none" extrusionOk="0">
                  <a:moveTo>
                    <a:pt x="2104" y="0"/>
                  </a:moveTo>
                  <a:cubicBezTo>
                    <a:pt x="14034" y="0"/>
                    <a:pt x="23705" y="9670"/>
                    <a:pt x="23705" y="21600"/>
                  </a:cubicBezTo>
                  <a:cubicBezTo>
                    <a:pt x="23705" y="33529"/>
                    <a:pt x="14034" y="43200"/>
                    <a:pt x="2105" y="43200"/>
                  </a:cubicBezTo>
                  <a:cubicBezTo>
                    <a:pt x="1402" y="43200"/>
                    <a:pt x="699" y="43165"/>
                    <a:pt x="-1" y="43097"/>
                  </a:cubicBezTo>
                </a:path>
                <a:path w="23705" h="43200" stroke="0" extrusionOk="0">
                  <a:moveTo>
                    <a:pt x="2104" y="0"/>
                  </a:moveTo>
                  <a:cubicBezTo>
                    <a:pt x="14034" y="0"/>
                    <a:pt x="23705" y="9670"/>
                    <a:pt x="23705" y="21600"/>
                  </a:cubicBezTo>
                  <a:cubicBezTo>
                    <a:pt x="23705" y="33529"/>
                    <a:pt x="14034" y="43200"/>
                    <a:pt x="2105" y="43200"/>
                  </a:cubicBezTo>
                  <a:cubicBezTo>
                    <a:pt x="1402" y="43200"/>
                    <a:pt x="699" y="43165"/>
                    <a:pt x="-1" y="43097"/>
                  </a:cubicBezTo>
                  <a:lnTo>
                    <a:pt x="2105" y="21600"/>
                  </a:lnTo>
                  <a:close/>
                </a:path>
              </a:pathLst>
            </a:custGeom>
            <a:noFill/>
            <a:ln w="28575" cap="rnd">
              <a:solidFill>
                <a:srgbClr val="5F5F5F"/>
              </a:solidFill>
              <a:prstDash val="sysDot"/>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fr-FR" sz="3048" dirty="0"/>
            </a:p>
          </p:txBody>
        </p:sp>
        <p:sp>
          <p:nvSpPr>
            <p:cNvPr id="83" name="Arc 12">
              <a:extLst>
                <a:ext uri="{FF2B5EF4-FFF2-40B4-BE49-F238E27FC236}">
                  <a16:creationId xmlns:a16="http://schemas.microsoft.com/office/drawing/2014/main" id="{9973003D-CF2D-4B6A-A12D-6FED3BFCBE57}"/>
                </a:ext>
              </a:extLst>
            </p:cNvPr>
            <p:cNvSpPr>
              <a:spLocks/>
            </p:cNvSpPr>
            <p:nvPr/>
          </p:nvSpPr>
          <p:spPr bwMode="auto">
            <a:xfrm>
              <a:off x="5437" y="3385"/>
              <a:ext cx="112" cy="429"/>
            </a:xfrm>
            <a:custGeom>
              <a:avLst/>
              <a:gdLst>
                <a:gd name="G0" fmla="+- 2105 0 0"/>
                <a:gd name="G1" fmla="+- 21600 0 0"/>
                <a:gd name="G2" fmla="+- 21600 0 0"/>
                <a:gd name="T0" fmla="*/ 2105 w 23705"/>
                <a:gd name="T1" fmla="*/ 0 h 43200"/>
                <a:gd name="T2" fmla="*/ 0 w 23705"/>
                <a:gd name="T3" fmla="*/ 43097 h 43200"/>
                <a:gd name="T4" fmla="*/ 2105 w 23705"/>
                <a:gd name="T5" fmla="*/ 21600 h 43200"/>
              </a:gdLst>
              <a:ahLst/>
              <a:cxnLst>
                <a:cxn ang="0">
                  <a:pos x="T0" y="T1"/>
                </a:cxn>
                <a:cxn ang="0">
                  <a:pos x="T2" y="T3"/>
                </a:cxn>
                <a:cxn ang="0">
                  <a:pos x="T4" y="T5"/>
                </a:cxn>
              </a:cxnLst>
              <a:rect l="0" t="0" r="r" b="b"/>
              <a:pathLst>
                <a:path w="23705" h="43200" fill="none" extrusionOk="0">
                  <a:moveTo>
                    <a:pt x="2104" y="0"/>
                  </a:moveTo>
                  <a:cubicBezTo>
                    <a:pt x="14034" y="0"/>
                    <a:pt x="23705" y="9670"/>
                    <a:pt x="23705" y="21600"/>
                  </a:cubicBezTo>
                  <a:cubicBezTo>
                    <a:pt x="23705" y="33529"/>
                    <a:pt x="14034" y="43200"/>
                    <a:pt x="2105" y="43200"/>
                  </a:cubicBezTo>
                  <a:cubicBezTo>
                    <a:pt x="1402" y="43200"/>
                    <a:pt x="699" y="43165"/>
                    <a:pt x="-1" y="43097"/>
                  </a:cubicBezTo>
                </a:path>
                <a:path w="23705" h="43200" stroke="0" extrusionOk="0">
                  <a:moveTo>
                    <a:pt x="2104" y="0"/>
                  </a:moveTo>
                  <a:cubicBezTo>
                    <a:pt x="14034" y="0"/>
                    <a:pt x="23705" y="9670"/>
                    <a:pt x="23705" y="21600"/>
                  </a:cubicBezTo>
                  <a:cubicBezTo>
                    <a:pt x="23705" y="33529"/>
                    <a:pt x="14034" y="43200"/>
                    <a:pt x="2105" y="43200"/>
                  </a:cubicBezTo>
                  <a:cubicBezTo>
                    <a:pt x="1402" y="43200"/>
                    <a:pt x="699" y="43165"/>
                    <a:pt x="-1" y="43097"/>
                  </a:cubicBezTo>
                  <a:lnTo>
                    <a:pt x="2105" y="21600"/>
                  </a:lnTo>
                  <a:close/>
                </a:path>
              </a:pathLst>
            </a:custGeom>
            <a:noFill/>
            <a:ln w="28575" cap="rnd">
              <a:solidFill>
                <a:srgbClr val="5F5F5F"/>
              </a:solidFill>
              <a:prstDash val="sysDot"/>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fr-FR" sz="3048" dirty="0"/>
            </a:p>
          </p:txBody>
        </p:sp>
        <p:sp>
          <p:nvSpPr>
            <p:cNvPr id="84" name="Arc 13">
              <a:extLst>
                <a:ext uri="{FF2B5EF4-FFF2-40B4-BE49-F238E27FC236}">
                  <a16:creationId xmlns:a16="http://schemas.microsoft.com/office/drawing/2014/main" id="{C6B3DE3E-7286-4B2A-AF56-EC097858404D}"/>
                </a:ext>
              </a:extLst>
            </p:cNvPr>
            <p:cNvSpPr>
              <a:spLocks/>
            </p:cNvSpPr>
            <p:nvPr/>
          </p:nvSpPr>
          <p:spPr bwMode="auto">
            <a:xfrm>
              <a:off x="4942" y="3553"/>
              <a:ext cx="131" cy="90"/>
            </a:xfrm>
            <a:custGeom>
              <a:avLst/>
              <a:gdLst>
                <a:gd name="G0" fmla="+- 2105 0 0"/>
                <a:gd name="G1" fmla="+- 21600 0 0"/>
                <a:gd name="G2" fmla="+- 21600 0 0"/>
                <a:gd name="T0" fmla="*/ 2105 w 23705"/>
                <a:gd name="T1" fmla="*/ 0 h 43200"/>
                <a:gd name="T2" fmla="*/ 0 w 23705"/>
                <a:gd name="T3" fmla="*/ 43097 h 43200"/>
                <a:gd name="T4" fmla="*/ 2105 w 23705"/>
                <a:gd name="T5" fmla="*/ 21600 h 43200"/>
              </a:gdLst>
              <a:ahLst/>
              <a:cxnLst>
                <a:cxn ang="0">
                  <a:pos x="T0" y="T1"/>
                </a:cxn>
                <a:cxn ang="0">
                  <a:pos x="T2" y="T3"/>
                </a:cxn>
                <a:cxn ang="0">
                  <a:pos x="T4" y="T5"/>
                </a:cxn>
              </a:cxnLst>
              <a:rect l="0" t="0" r="r" b="b"/>
              <a:pathLst>
                <a:path w="23705" h="43200" fill="none" extrusionOk="0">
                  <a:moveTo>
                    <a:pt x="2104" y="0"/>
                  </a:moveTo>
                  <a:cubicBezTo>
                    <a:pt x="14034" y="0"/>
                    <a:pt x="23705" y="9670"/>
                    <a:pt x="23705" y="21600"/>
                  </a:cubicBezTo>
                  <a:cubicBezTo>
                    <a:pt x="23705" y="33529"/>
                    <a:pt x="14034" y="43200"/>
                    <a:pt x="2105" y="43200"/>
                  </a:cubicBezTo>
                  <a:cubicBezTo>
                    <a:pt x="1402" y="43200"/>
                    <a:pt x="699" y="43165"/>
                    <a:pt x="-1" y="43097"/>
                  </a:cubicBezTo>
                </a:path>
                <a:path w="23705" h="43200" stroke="0" extrusionOk="0">
                  <a:moveTo>
                    <a:pt x="2104" y="0"/>
                  </a:moveTo>
                  <a:cubicBezTo>
                    <a:pt x="14034" y="0"/>
                    <a:pt x="23705" y="9670"/>
                    <a:pt x="23705" y="21600"/>
                  </a:cubicBezTo>
                  <a:cubicBezTo>
                    <a:pt x="23705" y="33529"/>
                    <a:pt x="14034" y="43200"/>
                    <a:pt x="2105" y="43200"/>
                  </a:cubicBezTo>
                  <a:cubicBezTo>
                    <a:pt x="1402" y="43200"/>
                    <a:pt x="699" y="43165"/>
                    <a:pt x="-1" y="43097"/>
                  </a:cubicBezTo>
                  <a:lnTo>
                    <a:pt x="2105" y="21600"/>
                  </a:lnTo>
                  <a:close/>
                </a:path>
              </a:pathLst>
            </a:custGeom>
            <a:noFill/>
            <a:ln w="28575" cap="rnd">
              <a:solidFill>
                <a:srgbClr val="5F5F5F"/>
              </a:solidFill>
              <a:prstDash val="sysDot"/>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fr-FR" sz="3048" dirty="0"/>
            </a:p>
          </p:txBody>
        </p:sp>
      </p:grpSp>
      <p:sp>
        <p:nvSpPr>
          <p:cNvPr id="85" name="Text Box 14">
            <a:extLst>
              <a:ext uri="{FF2B5EF4-FFF2-40B4-BE49-F238E27FC236}">
                <a16:creationId xmlns:a16="http://schemas.microsoft.com/office/drawing/2014/main" id="{C2934FB6-EBF5-4763-B024-7F0C9FFA2406}"/>
              </a:ext>
            </a:extLst>
          </p:cNvPr>
          <p:cNvSpPr txBox="1">
            <a:spLocks noChangeArrowheads="1"/>
          </p:cNvSpPr>
          <p:nvPr/>
        </p:nvSpPr>
        <p:spPr bwMode="auto">
          <a:xfrm>
            <a:off x="5903748" y="1675290"/>
            <a:ext cx="1866281" cy="89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17475" indent="-117475">
              <a:defRPr>
                <a:solidFill>
                  <a:schemeClr val="tx1"/>
                </a:solidFill>
                <a:latin typeface="Arial" panose="020B0604020202020204" pitchFamily="34" charset="0"/>
                <a:ea typeface="宋体" panose="02010600030101010101" pitchFamily="2" charset="-122"/>
              </a:defRPr>
            </a:lvl1pPr>
            <a:lvl2pPr marL="231775">
              <a:defRPr>
                <a:solidFill>
                  <a:schemeClr val="tx1"/>
                </a:solidFill>
                <a:latin typeface="Arial" panose="020B0604020202020204" pitchFamily="34" charset="0"/>
                <a:ea typeface="宋体" panose="02010600030101010101" pitchFamily="2" charset="-122"/>
              </a:defRPr>
            </a:lvl2pPr>
            <a:lvl3pPr marL="346075">
              <a:defRPr>
                <a:solidFill>
                  <a:schemeClr val="tx1"/>
                </a:solidFill>
                <a:latin typeface="Arial" panose="020B0604020202020204" pitchFamily="34" charset="0"/>
                <a:ea typeface="宋体" panose="02010600030101010101" pitchFamily="2" charset="-122"/>
              </a:defRPr>
            </a:lvl3pPr>
            <a:lvl4pPr marL="460375">
              <a:defRPr>
                <a:solidFill>
                  <a:schemeClr val="tx1"/>
                </a:solidFill>
                <a:latin typeface="Arial" panose="020B0604020202020204" pitchFamily="34" charset="0"/>
                <a:ea typeface="宋体" panose="02010600030101010101" pitchFamily="2" charset="-122"/>
              </a:defRPr>
            </a:lvl4pPr>
            <a:lvl5pPr marL="574675">
              <a:defRPr>
                <a:solidFill>
                  <a:schemeClr val="tx1"/>
                </a:solidFill>
                <a:latin typeface="Arial" panose="020B0604020202020204" pitchFamily="34" charset="0"/>
                <a:ea typeface="宋体" panose="02010600030101010101" pitchFamily="2" charset="-122"/>
              </a:defRPr>
            </a:lvl5pPr>
            <a:lvl6pPr marL="1031875"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1489075"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946275"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2403475"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fr-FR" altLang="zh-CN" sz="2032" b="1" dirty="0">
                <a:solidFill>
                  <a:schemeClr val="folHlink"/>
                </a:solidFill>
              </a:rPr>
              <a:t>Générer</a:t>
            </a:r>
          </a:p>
          <a:p>
            <a:pPr>
              <a:buFontTx/>
              <a:buChar char="•"/>
            </a:pPr>
            <a:r>
              <a:rPr lang="en-US" altLang="zh-CN" sz="1270" b="1" dirty="0"/>
              <a:t>Signal I/Q </a:t>
            </a:r>
            <a:r>
              <a:rPr lang="fr-FR" altLang="zh-CN" sz="1270" b="1" dirty="0"/>
              <a:t>analogique</a:t>
            </a:r>
          </a:p>
          <a:p>
            <a:pPr>
              <a:buFontTx/>
              <a:buChar char="•"/>
            </a:pPr>
            <a:r>
              <a:rPr lang="en-US" altLang="zh-CN" sz="1270" b="1" dirty="0"/>
              <a:t>Signal I/Q numérique</a:t>
            </a:r>
          </a:p>
          <a:p>
            <a:pPr>
              <a:buFontTx/>
              <a:buChar char="•"/>
            </a:pPr>
            <a:r>
              <a:rPr lang="en-US" altLang="zh-CN" sz="1270" b="1" dirty="0"/>
              <a:t>Le signal Radio</a:t>
            </a:r>
          </a:p>
        </p:txBody>
      </p:sp>
      <p:sp>
        <p:nvSpPr>
          <p:cNvPr id="86" name="Text Box 15">
            <a:extLst>
              <a:ext uri="{FF2B5EF4-FFF2-40B4-BE49-F238E27FC236}">
                <a16:creationId xmlns:a16="http://schemas.microsoft.com/office/drawing/2014/main" id="{2521E46F-ACE1-413C-AFD9-8F414D3CA0DD}"/>
              </a:ext>
            </a:extLst>
          </p:cNvPr>
          <p:cNvSpPr txBox="1">
            <a:spLocks noChangeArrowheads="1"/>
          </p:cNvSpPr>
          <p:nvPr/>
        </p:nvSpPr>
        <p:spPr bwMode="auto">
          <a:xfrm>
            <a:off x="440730" y="1685479"/>
            <a:ext cx="2094072" cy="703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17475" indent="-117475">
              <a:defRPr>
                <a:solidFill>
                  <a:schemeClr val="tx1"/>
                </a:solidFill>
                <a:latin typeface="Arial" panose="020B0604020202020204" pitchFamily="34" charset="0"/>
                <a:ea typeface="宋体" panose="02010600030101010101" pitchFamily="2" charset="-122"/>
              </a:defRPr>
            </a:lvl1pPr>
            <a:lvl2pPr marL="231775">
              <a:defRPr>
                <a:solidFill>
                  <a:schemeClr val="tx1"/>
                </a:solidFill>
                <a:latin typeface="Arial" panose="020B0604020202020204" pitchFamily="34" charset="0"/>
                <a:ea typeface="宋体" panose="02010600030101010101" pitchFamily="2" charset="-122"/>
              </a:defRPr>
            </a:lvl2pPr>
            <a:lvl3pPr marL="346075">
              <a:defRPr>
                <a:solidFill>
                  <a:schemeClr val="tx1"/>
                </a:solidFill>
                <a:latin typeface="Arial" panose="020B0604020202020204" pitchFamily="34" charset="0"/>
                <a:ea typeface="宋体" panose="02010600030101010101" pitchFamily="2" charset="-122"/>
              </a:defRPr>
            </a:lvl3pPr>
            <a:lvl4pPr marL="460375">
              <a:defRPr>
                <a:solidFill>
                  <a:schemeClr val="tx1"/>
                </a:solidFill>
                <a:latin typeface="Arial" panose="020B0604020202020204" pitchFamily="34" charset="0"/>
                <a:ea typeface="宋体" panose="02010600030101010101" pitchFamily="2" charset="-122"/>
              </a:defRPr>
            </a:lvl4pPr>
            <a:lvl5pPr marL="574675">
              <a:defRPr>
                <a:solidFill>
                  <a:schemeClr val="tx1"/>
                </a:solidFill>
                <a:latin typeface="Arial" panose="020B0604020202020204" pitchFamily="34" charset="0"/>
                <a:ea typeface="宋体" panose="02010600030101010101" pitchFamily="2" charset="-122"/>
              </a:defRPr>
            </a:lvl5pPr>
            <a:lvl6pPr marL="1031875"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1489075"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946275"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2403475"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fr-FR" altLang="zh-CN" sz="2032" b="1" dirty="0">
                <a:solidFill>
                  <a:schemeClr val="folHlink"/>
                </a:solidFill>
              </a:rPr>
              <a:t>Créer</a:t>
            </a:r>
          </a:p>
          <a:p>
            <a:pPr>
              <a:buFontTx/>
              <a:buChar char="•"/>
            </a:pPr>
            <a:r>
              <a:rPr lang="fr-FR" altLang="zh-CN" sz="1270" b="1" dirty="0"/>
              <a:t>Configurer</a:t>
            </a:r>
            <a:r>
              <a:rPr lang="en-US" altLang="zh-CN" sz="1270" b="1" dirty="0"/>
              <a:t> le signal</a:t>
            </a:r>
          </a:p>
          <a:p>
            <a:pPr>
              <a:buFontTx/>
              <a:buChar char="•"/>
            </a:pPr>
            <a:r>
              <a:rPr lang="fr-FR" altLang="zh-CN" sz="1270" b="1" dirty="0"/>
              <a:t>Calculer</a:t>
            </a:r>
            <a:r>
              <a:rPr lang="en-US" altLang="zh-CN" sz="1270" b="1" dirty="0"/>
              <a:t> la forme </a:t>
            </a:r>
            <a:r>
              <a:rPr lang="fr-FR" altLang="zh-CN" sz="1270" b="1" dirty="0"/>
              <a:t>d’onde</a:t>
            </a:r>
          </a:p>
        </p:txBody>
      </p:sp>
      <p:sp>
        <p:nvSpPr>
          <p:cNvPr id="87" name="Text Box 16">
            <a:extLst>
              <a:ext uri="{FF2B5EF4-FFF2-40B4-BE49-F238E27FC236}">
                <a16:creationId xmlns:a16="http://schemas.microsoft.com/office/drawing/2014/main" id="{3100EFF5-724E-4FAC-842B-BC1944302757}"/>
              </a:ext>
            </a:extLst>
          </p:cNvPr>
          <p:cNvSpPr txBox="1">
            <a:spLocks noChangeArrowheads="1"/>
          </p:cNvSpPr>
          <p:nvPr/>
        </p:nvSpPr>
        <p:spPr bwMode="auto">
          <a:xfrm>
            <a:off x="2999680" y="1657534"/>
            <a:ext cx="2374665" cy="109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117475" indent="-117475">
              <a:defRPr>
                <a:solidFill>
                  <a:schemeClr val="tx1"/>
                </a:solidFill>
                <a:latin typeface="Arial" panose="020B0604020202020204" pitchFamily="34" charset="0"/>
                <a:ea typeface="宋体" panose="02010600030101010101" pitchFamily="2" charset="-122"/>
              </a:defRPr>
            </a:lvl1pPr>
            <a:lvl2pPr marL="346075" indent="-114300">
              <a:defRPr>
                <a:solidFill>
                  <a:schemeClr val="tx1"/>
                </a:solidFill>
                <a:latin typeface="Arial" panose="020B0604020202020204" pitchFamily="34" charset="0"/>
                <a:ea typeface="宋体" panose="02010600030101010101" pitchFamily="2" charset="-122"/>
              </a:defRPr>
            </a:lvl2pPr>
            <a:lvl3pPr marL="460375">
              <a:defRPr>
                <a:solidFill>
                  <a:schemeClr val="tx1"/>
                </a:solidFill>
                <a:latin typeface="Arial" panose="020B0604020202020204" pitchFamily="34" charset="0"/>
                <a:ea typeface="宋体" panose="02010600030101010101" pitchFamily="2" charset="-122"/>
              </a:defRPr>
            </a:lvl3pPr>
            <a:lvl4pPr marL="574675">
              <a:defRPr>
                <a:solidFill>
                  <a:schemeClr val="tx1"/>
                </a:solidFill>
                <a:latin typeface="Arial" panose="020B0604020202020204" pitchFamily="34" charset="0"/>
                <a:ea typeface="宋体" panose="02010600030101010101" pitchFamily="2" charset="-122"/>
              </a:defRPr>
            </a:lvl4pPr>
            <a:lvl5pPr marL="688975">
              <a:defRPr>
                <a:solidFill>
                  <a:schemeClr val="tx1"/>
                </a:solidFill>
                <a:latin typeface="Arial" panose="020B0604020202020204" pitchFamily="34" charset="0"/>
                <a:ea typeface="宋体" panose="02010600030101010101" pitchFamily="2" charset="-122"/>
              </a:defRPr>
            </a:lvl5pPr>
            <a:lvl6pPr marL="1146175"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1603375"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2060575"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2517775"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fr-BE" altLang="zh-CN" sz="2032" b="1" dirty="0">
                <a:solidFill>
                  <a:schemeClr val="folHlink"/>
                </a:solidFill>
              </a:rPr>
              <a:t>Télécharger</a:t>
            </a:r>
            <a:r>
              <a:rPr lang="en-US" altLang="zh-CN" sz="2032" b="1" dirty="0">
                <a:solidFill>
                  <a:schemeClr val="folHlink"/>
                </a:solidFill>
              </a:rPr>
              <a:t> </a:t>
            </a:r>
          </a:p>
          <a:p>
            <a:pPr>
              <a:buFontTx/>
              <a:buChar char="•"/>
            </a:pPr>
            <a:r>
              <a:rPr lang="fr-FR" altLang="zh-CN" sz="1270" b="1" dirty="0"/>
              <a:t>Télécharger</a:t>
            </a:r>
            <a:r>
              <a:rPr lang="en-US" altLang="zh-CN" sz="1270" b="1" dirty="0"/>
              <a:t> la forme </a:t>
            </a:r>
            <a:r>
              <a:rPr lang="fr-FR" altLang="zh-CN" sz="1270" b="1" dirty="0"/>
              <a:t>d’onde</a:t>
            </a:r>
            <a:r>
              <a:rPr lang="en-US" altLang="zh-CN" sz="1270" b="1" dirty="0"/>
              <a:t> </a:t>
            </a:r>
          </a:p>
          <a:p>
            <a:pPr lvl="1">
              <a:buFontTx/>
              <a:buChar char="•"/>
            </a:pPr>
            <a:r>
              <a:rPr lang="en-US" altLang="zh-CN" sz="1270" b="1" dirty="0"/>
              <a:t>LAN</a:t>
            </a:r>
          </a:p>
          <a:p>
            <a:pPr lvl="1">
              <a:buFontTx/>
              <a:buChar char="•"/>
            </a:pPr>
            <a:r>
              <a:rPr lang="en-US" altLang="zh-CN" sz="1270" b="1" dirty="0"/>
              <a:t>GPIB</a:t>
            </a:r>
          </a:p>
          <a:p>
            <a:pPr>
              <a:buFontTx/>
              <a:buChar char="•"/>
            </a:pPr>
            <a:r>
              <a:rPr lang="fr-FR" altLang="zh-CN" sz="1270" b="1" dirty="0"/>
              <a:t>Jouer</a:t>
            </a:r>
            <a:r>
              <a:rPr lang="en-US" altLang="zh-CN" sz="1270" b="1" dirty="0"/>
              <a:t> la forme </a:t>
            </a:r>
            <a:r>
              <a:rPr lang="fr-FR" altLang="zh-CN" sz="1270" b="1" dirty="0"/>
              <a:t>d’onde</a:t>
            </a:r>
          </a:p>
        </p:txBody>
      </p:sp>
      <p:sp>
        <p:nvSpPr>
          <p:cNvPr id="89" name="Oval 18">
            <a:extLst>
              <a:ext uri="{FF2B5EF4-FFF2-40B4-BE49-F238E27FC236}">
                <a16:creationId xmlns:a16="http://schemas.microsoft.com/office/drawing/2014/main" id="{AE961492-5A69-41CE-A00B-911D0363120B}"/>
              </a:ext>
            </a:extLst>
          </p:cNvPr>
          <p:cNvSpPr>
            <a:spLocks noChangeArrowheads="1"/>
          </p:cNvSpPr>
          <p:nvPr/>
        </p:nvSpPr>
        <p:spPr bwMode="auto">
          <a:xfrm>
            <a:off x="968807" y="1321979"/>
            <a:ext cx="383415" cy="353312"/>
          </a:xfrm>
          <a:prstGeom prst="ellipse">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fr-FR" sz="3048" b="1" dirty="0">
                <a:solidFill>
                  <a:schemeClr val="folHlink"/>
                </a:solidFill>
              </a:rPr>
              <a:t>1</a:t>
            </a:r>
          </a:p>
        </p:txBody>
      </p:sp>
      <p:sp>
        <p:nvSpPr>
          <p:cNvPr id="90" name="Oval 19">
            <a:extLst>
              <a:ext uri="{FF2B5EF4-FFF2-40B4-BE49-F238E27FC236}">
                <a16:creationId xmlns:a16="http://schemas.microsoft.com/office/drawing/2014/main" id="{7C47BADA-3AAA-40CF-9E1D-9172FB1A96B4}"/>
              </a:ext>
            </a:extLst>
          </p:cNvPr>
          <p:cNvSpPr>
            <a:spLocks noChangeArrowheads="1"/>
          </p:cNvSpPr>
          <p:nvPr/>
        </p:nvSpPr>
        <p:spPr bwMode="auto">
          <a:xfrm>
            <a:off x="3889887" y="1302576"/>
            <a:ext cx="379422" cy="425492"/>
          </a:xfrm>
          <a:prstGeom prst="ellipse">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fr-FR" sz="3048" b="1" dirty="0">
                <a:solidFill>
                  <a:schemeClr val="folHlink"/>
                </a:solidFill>
              </a:rPr>
              <a:t>2</a:t>
            </a:r>
          </a:p>
        </p:txBody>
      </p:sp>
      <p:sp>
        <p:nvSpPr>
          <p:cNvPr id="91" name="Oval 20">
            <a:extLst>
              <a:ext uri="{FF2B5EF4-FFF2-40B4-BE49-F238E27FC236}">
                <a16:creationId xmlns:a16="http://schemas.microsoft.com/office/drawing/2014/main" id="{6D9E2D97-8D5D-4D2E-A497-0598657EE382}"/>
              </a:ext>
            </a:extLst>
          </p:cNvPr>
          <p:cNvSpPr>
            <a:spLocks noChangeArrowheads="1"/>
          </p:cNvSpPr>
          <p:nvPr/>
        </p:nvSpPr>
        <p:spPr bwMode="auto">
          <a:xfrm>
            <a:off x="6937167" y="1297357"/>
            <a:ext cx="398320" cy="430712"/>
          </a:xfrm>
          <a:prstGeom prst="ellipse">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ltLang="fr-FR" sz="3048" b="1" dirty="0">
                <a:solidFill>
                  <a:schemeClr val="folHlink"/>
                </a:solidFill>
              </a:rPr>
              <a:t>3</a:t>
            </a:r>
          </a:p>
        </p:txBody>
      </p:sp>
      <p:sp>
        <p:nvSpPr>
          <p:cNvPr id="93" name="Rectangle 2">
            <a:extLst>
              <a:ext uri="{FF2B5EF4-FFF2-40B4-BE49-F238E27FC236}">
                <a16:creationId xmlns:a16="http://schemas.microsoft.com/office/drawing/2014/main" id="{49A61154-1C4A-4F8B-A50F-6532042AA4D2}"/>
              </a:ext>
            </a:extLst>
          </p:cNvPr>
          <p:cNvSpPr txBox="1">
            <a:spLocks noChangeArrowheads="1"/>
          </p:cNvSpPr>
          <p:nvPr/>
        </p:nvSpPr>
        <p:spPr bwMode="auto">
          <a:xfrm>
            <a:off x="968807" y="9290954"/>
            <a:ext cx="2956060" cy="61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5F1A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957263" rtl="0" eaLnBrk="0" fontAlgn="base" hangingPunct="0">
              <a:spcBef>
                <a:spcPct val="0"/>
              </a:spcBef>
              <a:spcAft>
                <a:spcPct val="0"/>
              </a:spcAft>
              <a:defRPr lang="fr-FR" sz="2500" kern="1200">
                <a:solidFill>
                  <a:srgbClr val="FF6600"/>
                </a:solidFill>
                <a:latin typeface="Helvetica 65 Medium" pitchFamily="34" charset="0"/>
                <a:ea typeface="MS PGothic" pitchFamily="34" charset="-128"/>
                <a:cs typeface="+mj-cs"/>
              </a:defRPr>
            </a:lvl1pPr>
            <a:lvl2pPr algn="ctr" defTabSz="957263" rtl="0" eaLnBrk="0" fontAlgn="base" hangingPunct="0">
              <a:spcBef>
                <a:spcPct val="0"/>
              </a:spcBef>
              <a:spcAft>
                <a:spcPct val="0"/>
              </a:spcAft>
              <a:defRPr sz="2500">
                <a:solidFill>
                  <a:srgbClr val="FF6600"/>
                </a:solidFill>
                <a:latin typeface="Helvetica 65 Medium" pitchFamily="34" charset="0"/>
                <a:ea typeface="MS PGothic" pitchFamily="34" charset="-128"/>
              </a:defRPr>
            </a:lvl2pPr>
            <a:lvl3pPr algn="ctr" defTabSz="957263" rtl="0" eaLnBrk="0" fontAlgn="base" hangingPunct="0">
              <a:spcBef>
                <a:spcPct val="0"/>
              </a:spcBef>
              <a:spcAft>
                <a:spcPct val="0"/>
              </a:spcAft>
              <a:defRPr sz="2500">
                <a:solidFill>
                  <a:srgbClr val="FF6600"/>
                </a:solidFill>
                <a:latin typeface="Helvetica 65 Medium" pitchFamily="34" charset="0"/>
                <a:ea typeface="MS PGothic" pitchFamily="34" charset="-128"/>
              </a:defRPr>
            </a:lvl3pPr>
            <a:lvl4pPr algn="ctr" defTabSz="957263" rtl="0" eaLnBrk="0" fontAlgn="base" hangingPunct="0">
              <a:spcBef>
                <a:spcPct val="0"/>
              </a:spcBef>
              <a:spcAft>
                <a:spcPct val="0"/>
              </a:spcAft>
              <a:defRPr sz="2500">
                <a:solidFill>
                  <a:srgbClr val="FF6600"/>
                </a:solidFill>
                <a:latin typeface="Helvetica 65 Medium" pitchFamily="34" charset="0"/>
                <a:ea typeface="MS PGothic" pitchFamily="34" charset="-128"/>
              </a:defRPr>
            </a:lvl4pPr>
            <a:lvl5pPr algn="ctr" defTabSz="957263" rtl="0" eaLnBrk="0" fontAlgn="base" hangingPunct="0">
              <a:spcBef>
                <a:spcPct val="0"/>
              </a:spcBef>
              <a:spcAft>
                <a:spcPct val="0"/>
              </a:spcAft>
              <a:defRPr sz="2500">
                <a:solidFill>
                  <a:srgbClr val="FF6600"/>
                </a:solidFill>
                <a:latin typeface="Helvetica 65 Medium" pitchFamily="34" charset="0"/>
                <a:ea typeface="MS PGothic" pitchFamily="34" charset="-128"/>
              </a:defRPr>
            </a:lvl5pPr>
            <a:lvl6pPr marL="212827" algn="ctr" defTabSz="957720" rtl="0" fontAlgn="base">
              <a:spcBef>
                <a:spcPct val="0"/>
              </a:spcBef>
              <a:spcAft>
                <a:spcPct val="0"/>
              </a:spcAft>
              <a:defRPr sz="2500">
                <a:solidFill>
                  <a:srgbClr val="FF6600"/>
                </a:solidFill>
                <a:latin typeface="Helvetica 65 Medium" pitchFamily="34" charset="0"/>
                <a:ea typeface="MS PGothic" pitchFamily="34" charset="-128"/>
              </a:defRPr>
            </a:lvl6pPr>
            <a:lvl7pPr marL="425653" algn="ctr" defTabSz="957720" rtl="0" fontAlgn="base">
              <a:spcBef>
                <a:spcPct val="0"/>
              </a:spcBef>
              <a:spcAft>
                <a:spcPct val="0"/>
              </a:spcAft>
              <a:defRPr sz="2500">
                <a:solidFill>
                  <a:srgbClr val="FF6600"/>
                </a:solidFill>
                <a:latin typeface="Helvetica 65 Medium" pitchFamily="34" charset="0"/>
                <a:ea typeface="MS PGothic" pitchFamily="34" charset="-128"/>
              </a:defRPr>
            </a:lvl7pPr>
            <a:lvl8pPr marL="638480" algn="ctr" defTabSz="957720" rtl="0" fontAlgn="base">
              <a:spcBef>
                <a:spcPct val="0"/>
              </a:spcBef>
              <a:spcAft>
                <a:spcPct val="0"/>
              </a:spcAft>
              <a:defRPr sz="2500">
                <a:solidFill>
                  <a:srgbClr val="FF6600"/>
                </a:solidFill>
                <a:latin typeface="Helvetica 65 Medium" pitchFamily="34" charset="0"/>
                <a:ea typeface="MS PGothic" pitchFamily="34" charset="-128"/>
              </a:defRPr>
            </a:lvl8pPr>
            <a:lvl9pPr marL="851306" algn="ctr" defTabSz="957720" rtl="0" fontAlgn="base">
              <a:spcBef>
                <a:spcPct val="0"/>
              </a:spcBef>
              <a:spcAft>
                <a:spcPct val="0"/>
              </a:spcAft>
              <a:defRPr sz="2500">
                <a:solidFill>
                  <a:srgbClr val="FF6600"/>
                </a:solidFill>
                <a:latin typeface="Helvetica 65 Medium" pitchFamily="34" charset="0"/>
                <a:ea typeface="MS PGothic" pitchFamily="34" charset="-128"/>
              </a:defRPr>
            </a:lvl9pPr>
          </a:lstStyle>
          <a:p>
            <a:r>
              <a:rPr kumimoji="1" lang="en-US" altLang="zh-CN" sz="2286" dirty="0">
                <a:solidFill>
                  <a:schemeClr val="tx1"/>
                </a:solidFill>
                <a:latin typeface="Helvetica 55 Roman" pitchFamily="34" charset="0"/>
                <a:cs typeface="+mn-cs"/>
              </a:rPr>
              <a:t>DAB</a:t>
            </a:r>
            <a:r>
              <a:rPr lang="en-US" altLang="zh-CN" sz="3176" dirty="0">
                <a:ea typeface="宋体" panose="02010600030101010101" pitchFamily="2" charset="-122"/>
              </a:rPr>
              <a:t> </a:t>
            </a:r>
            <a:r>
              <a:rPr kumimoji="1" lang="en-US" altLang="zh-CN" sz="2286" dirty="0">
                <a:solidFill>
                  <a:schemeClr val="tx1"/>
                </a:solidFill>
                <a:latin typeface="Helvetica 55 Roman" pitchFamily="34" charset="0"/>
                <a:cs typeface="+mn-cs"/>
              </a:rPr>
              <a:t>service</a:t>
            </a:r>
            <a:r>
              <a:rPr lang="en-US" altLang="zh-CN" sz="3176" dirty="0">
                <a:ea typeface="宋体" panose="02010600030101010101" pitchFamily="2" charset="-122"/>
              </a:rPr>
              <a:t> </a:t>
            </a:r>
            <a:r>
              <a:rPr kumimoji="1" lang="en-US" altLang="zh-CN" sz="2286" dirty="0">
                <a:solidFill>
                  <a:schemeClr val="tx1"/>
                </a:solidFill>
                <a:latin typeface="Helvetica 55 Roman" pitchFamily="34" charset="0"/>
                <a:cs typeface="+mn-cs"/>
              </a:rPr>
              <a:t>structure</a:t>
            </a:r>
          </a:p>
        </p:txBody>
      </p:sp>
      <p:pic>
        <p:nvPicPr>
          <p:cNvPr id="94" name="Picture 3">
            <a:extLst>
              <a:ext uri="{FF2B5EF4-FFF2-40B4-BE49-F238E27FC236}">
                <a16:creationId xmlns:a16="http://schemas.microsoft.com/office/drawing/2014/main" id="{FBC2573A-0BF1-446A-A396-BE7E446BFA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57" y="9959222"/>
            <a:ext cx="4314007" cy="2347054"/>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Connecteur droit avec flèche 16">
            <a:extLst>
              <a:ext uri="{FF2B5EF4-FFF2-40B4-BE49-F238E27FC236}">
                <a16:creationId xmlns:a16="http://schemas.microsoft.com/office/drawing/2014/main" id="{AB41683A-194C-4314-AD41-D1D3861B5CA3}"/>
              </a:ext>
            </a:extLst>
          </p:cNvPr>
          <p:cNvCxnSpPr>
            <a:cxnSpLocks/>
          </p:cNvCxnSpPr>
          <p:nvPr/>
        </p:nvCxnSpPr>
        <p:spPr>
          <a:xfrm flipV="1">
            <a:off x="2438961" y="3716596"/>
            <a:ext cx="308572" cy="7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Connecteur droit avec flèche 98">
            <a:extLst>
              <a:ext uri="{FF2B5EF4-FFF2-40B4-BE49-F238E27FC236}">
                <a16:creationId xmlns:a16="http://schemas.microsoft.com/office/drawing/2014/main" id="{D53CE498-5EAF-4352-9A72-2E435B082C71}"/>
              </a:ext>
            </a:extLst>
          </p:cNvPr>
          <p:cNvCxnSpPr/>
          <p:nvPr/>
        </p:nvCxnSpPr>
        <p:spPr>
          <a:xfrm flipV="1">
            <a:off x="3924868" y="3706774"/>
            <a:ext cx="308572" cy="7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CFD76F05-6591-4132-961B-D259465DD78B}"/>
              </a:ext>
            </a:extLst>
          </p:cNvPr>
          <p:cNvSpPr txBox="1"/>
          <p:nvPr/>
        </p:nvSpPr>
        <p:spPr>
          <a:xfrm>
            <a:off x="3126709" y="6915743"/>
            <a:ext cx="2764668" cy="561372"/>
          </a:xfrm>
          <a:prstGeom prst="rect">
            <a:avLst/>
          </a:prstGeom>
          <a:noFill/>
        </p:spPr>
        <p:txBody>
          <a:bodyPr wrap="none" rtlCol="0">
            <a:spAutoFit/>
          </a:bodyPr>
          <a:lstStyle/>
          <a:p>
            <a:r>
              <a:rPr lang="fr-FR" sz="3048" dirty="0"/>
              <a:t>Récepteur DAB+</a:t>
            </a:r>
          </a:p>
        </p:txBody>
      </p:sp>
      <p:pic>
        <p:nvPicPr>
          <p:cNvPr id="6" name="Image 5">
            <a:extLst>
              <a:ext uri="{FF2B5EF4-FFF2-40B4-BE49-F238E27FC236}">
                <a16:creationId xmlns:a16="http://schemas.microsoft.com/office/drawing/2014/main" id="{F692A895-C957-41E9-BF27-B22E9027F2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955" y="4565798"/>
            <a:ext cx="8710979" cy="2149797"/>
          </a:xfrm>
          <a:prstGeom prst="rect">
            <a:avLst/>
          </a:prstGeom>
        </p:spPr>
      </p:pic>
      <p:sp>
        <p:nvSpPr>
          <p:cNvPr id="29" name="ZoneTexte 6">
            <a:extLst>
              <a:ext uri="{FF2B5EF4-FFF2-40B4-BE49-F238E27FC236}">
                <a16:creationId xmlns:a16="http://schemas.microsoft.com/office/drawing/2014/main" id="{59E2B436-2771-4089-B809-0ADEBE0E6627}"/>
              </a:ext>
            </a:extLst>
          </p:cNvPr>
          <p:cNvSpPr txBox="1">
            <a:spLocks noChangeArrowheads="1"/>
          </p:cNvSpPr>
          <p:nvPr/>
        </p:nvSpPr>
        <p:spPr bwMode="auto">
          <a:xfrm>
            <a:off x="8088951" y="12068335"/>
            <a:ext cx="805143"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12/15</a:t>
            </a:r>
            <a:endParaRPr lang="fr-FR" altLang="fr-FR" sz="3176" b="1" dirty="0">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F36BA-97D3-534C-ACFD-01B65615F2CB}"/>
              </a:ext>
            </a:extLst>
          </p:cNvPr>
          <p:cNvSpPr>
            <a:spLocks noGrp="1"/>
          </p:cNvSpPr>
          <p:nvPr>
            <p:ph type="ctrTitle"/>
          </p:nvPr>
        </p:nvSpPr>
        <p:spPr>
          <a:xfrm>
            <a:off x="1544318" y="583335"/>
            <a:ext cx="1569796" cy="277392"/>
          </a:xfrm>
        </p:spPr>
        <p:txBody>
          <a:bodyPr>
            <a:noAutofit/>
          </a:bodyPr>
          <a:lstStyle/>
          <a:p>
            <a:pPr algn="l"/>
            <a:r>
              <a:rPr lang="fr-FR" sz="1445" b="1" dirty="0"/>
              <a:t>Le déploiement du</a:t>
            </a:r>
          </a:p>
        </p:txBody>
      </p:sp>
      <p:sp>
        <p:nvSpPr>
          <p:cNvPr id="3" name="Sous-titre 2">
            <a:extLst>
              <a:ext uri="{FF2B5EF4-FFF2-40B4-BE49-F238E27FC236}">
                <a16:creationId xmlns:a16="http://schemas.microsoft.com/office/drawing/2014/main" id="{87C6D8D4-5775-6F49-86AF-74ED23E969D6}"/>
              </a:ext>
            </a:extLst>
          </p:cNvPr>
          <p:cNvSpPr>
            <a:spLocks noGrp="1"/>
          </p:cNvSpPr>
          <p:nvPr>
            <p:ph type="subTitle" idx="1"/>
          </p:nvPr>
        </p:nvSpPr>
        <p:spPr>
          <a:xfrm>
            <a:off x="1591052" y="996398"/>
            <a:ext cx="5308253" cy="391800"/>
          </a:xfrm>
        </p:spPr>
        <p:txBody>
          <a:bodyPr>
            <a:normAutofit fontScale="92500" lnSpcReduction="20000"/>
          </a:bodyPr>
          <a:lstStyle/>
          <a:p>
            <a:pPr algn="l"/>
            <a:r>
              <a:rPr lang="fr-FR" sz="1032" dirty="0"/>
              <a:t>En 1995 il manque au DAB deux ingrédients : un cadre réglementaire et une bande de fréquences. Seules des expérimentations sont possibles (à Nantes et à Lyon par exemple)</a:t>
            </a:r>
          </a:p>
          <a:p>
            <a:pPr algn="l"/>
            <a:endParaRPr lang="fr-FR" sz="1032" dirty="0"/>
          </a:p>
        </p:txBody>
      </p:sp>
      <p:pic>
        <p:nvPicPr>
          <p:cNvPr id="5" name="Image 4">
            <a:extLst>
              <a:ext uri="{FF2B5EF4-FFF2-40B4-BE49-F238E27FC236}">
                <a16:creationId xmlns:a16="http://schemas.microsoft.com/office/drawing/2014/main" id="{820CD144-580A-554A-BB5D-D48BAF51F8EF}"/>
              </a:ext>
            </a:extLst>
          </p:cNvPr>
          <p:cNvPicPr>
            <a:picLocks noChangeAspect="1"/>
          </p:cNvPicPr>
          <p:nvPr/>
        </p:nvPicPr>
        <p:blipFill>
          <a:blip r:embed="rId3"/>
          <a:stretch>
            <a:fillRect/>
          </a:stretch>
        </p:blipFill>
        <p:spPr>
          <a:xfrm>
            <a:off x="1653414" y="1497097"/>
            <a:ext cx="2043116" cy="1479489"/>
          </a:xfrm>
          <a:prstGeom prst="rect">
            <a:avLst/>
          </a:prstGeom>
        </p:spPr>
      </p:pic>
      <p:sp>
        <p:nvSpPr>
          <p:cNvPr id="6" name="ZoneTexte 5">
            <a:extLst>
              <a:ext uri="{FF2B5EF4-FFF2-40B4-BE49-F238E27FC236}">
                <a16:creationId xmlns:a16="http://schemas.microsoft.com/office/drawing/2014/main" id="{B7C27A6E-B64E-1E40-886B-6FDD405972FC}"/>
              </a:ext>
            </a:extLst>
          </p:cNvPr>
          <p:cNvSpPr txBox="1"/>
          <p:nvPr/>
        </p:nvSpPr>
        <p:spPr>
          <a:xfrm>
            <a:off x="4155869" y="1481618"/>
            <a:ext cx="3140717" cy="1734419"/>
          </a:xfrm>
          <a:prstGeom prst="rect">
            <a:avLst/>
          </a:prstGeom>
          <a:noFill/>
        </p:spPr>
        <p:txBody>
          <a:bodyPr wrap="square" rtlCol="0">
            <a:spAutoFit/>
          </a:bodyPr>
          <a:lstStyle/>
          <a:p>
            <a:pPr marL="176936" indent="-176936">
              <a:buFont typeface="Arial" panose="020B0604020202020204" pitchFamily="34" charset="0"/>
              <a:buChar char="•"/>
            </a:pPr>
            <a:r>
              <a:rPr lang="fr-FR" sz="1032" dirty="0"/>
              <a:t>En 2004 une loi est votée, permettant au CSA d’attribuer des droits d’émettre en DAB+ aux stations de radio, existantes ou en création. </a:t>
            </a:r>
          </a:p>
          <a:p>
            <a:pPr marL="176936" indent="-176936">
              <a:buFont typeface="Arial" panose="020B0604020202020204" pitchFamily="34" charset="0"/>
              <a:buChar char="•"/>
            </a:pPr>
            <a:r>
              <a:rPr lang="fr-FR" sz="1032" dirty="0"/>
              <a:t>Les radios autorisées par le CSA, 13 au maximum par Multiplex, doivent se partager un même bloc de fréquences</a:t>
            </a:r>
          </a:p>
          <a:p>
            <a:pPr marL="176936" indent="-176936">
              <a:buFont typeface="Arial" panose="020B0604020202020204" pitchFamily="34" charset="0"/>
              <a:buChar char="•"/>
            </a:pPr>
            <a:r>
              <a:rPr lang="fr-FR" sz="1032" dirty="0"/>
              <a:t>Elles désignent ensemble un opérateur de multiplex qui organise la diffusion</a:t>
            </a:r>
          </a:p>
          <a:p>
            <a:pPr marL="176936" indent="-176936">
              <a:buFont typeface="Arial" panose="020B0604020202020204" pitchFamily="34" charset="0"/>
              <a:buChar char="•"/>
            </a:pPr>
            <a:r>
              <a:rPr lang="fr-FR" sz="1032" dirty="0"/>
              <a:t>Selon un calendrier précis, les récepteurs doivent être équipés de la puce de réception DAB+</a:t>
            </a:r>
          </a:p>
        </p:txBody>
      </p:sp>
      <p:sp>
        <p:nvSpPr>
          <p:cNvPr id="7" name="ZoneTexte 6">
            <a:extLst>
              <a:ext uri="{FF2B5EF4-FFF2-40B4-BE49-F238E27FC236}">
                <a16:creationId xmlns:a16="http://schemas.microsoft.com/office/drawing/2014/main" id="{C57ABE1A-C72D-6F49-9245-689D51DECC5B}"/>
              </a:ext>
            </a:extLst>
          </p:cNvPr>
          <p:cNvSpPr txBox="1"/>
          <p:nvPr/>
        </p:nvSpPr>
        <p:spPr>
          <a:xfrm>
            <a:off x="1650177" y="5742683"/>
            <a:ext cx="4867991" cy="1078768"/>
          </a:xfrm>
          <a:prstGeom prst="rect">
            <a:avLst/>
          </a:prstGeom>
          <a:noFill/>
        </p:spPr>
        <p:txBody>
          <a:bodyPr wrap="square" rtlCol="0">
            <a:spAutoFit/>
          </a:bodyPr>
          <a:lstStyle/>
          <a:p>
            <a:pPr marL="176936" indent="-176936">
              <a:buFont typeface="Arial" panose="020B0604020202020204" pitchFamily="34" charset="0"/>
              <a:buChar char="•"/>
            </a:pPr>
            <a:r>
              <a:rPr lang="fr-FR" sz="1032" dirty="0"/>
              <a:t>À la différence de ce qui a été fait en télévision, il n’est pas possible de faire cohabiter diffusions analogiques et diffusions numériques dans la même bande</a:t>
            </a:r>
          </a:p>
          <a:p>
            <a:pPr marL="176936" indent="-176936">
              <a:buFont typeface="Arial" panose="020B0604020202020204" pitchFamily="34" charset="0"/>
              <a:buChar char="•"/>
            </a:pPr>
            <a:r>
              <a:rPr lang="fr-FR" sz="1032" dirty="0"/>
              <a:t> En 1995, la conférence de Wiesbaden attribue la bande III, ancienne bande de la télévision en noir et blanc, à la radio numérique</a:t>
            </a:r>
          </a:p>
          <a:p>
            <a:pPr marL="176936" indent="-176936">
              <a:buFont typeface="Arial" panose="020B0604020202020204" pitchFamily="34" charset="0"/>
              <a:buChar char="•"/>
            </a:pPr>
            <a:r>
              <a:rPr lang="fr-FR" sz="1032" dirty="0"/>
              <a:t>Mais depuis 1984 la France a affecté cette bande à Canal+, qui ne la quittera qu’en 2010, pour passer à la TNT</a:t>
            </a:r>
            <a:endParaRPr lang="fr-FR" sz="1045" dirty="0"/>
          </a:p>
        </p:txBody>
      </p:sp>
      <p:sp>
        <p:nvSpPr>
          <p:cNvPr id="11" name="Rectangle 10">
            <a:extLst>
              <a:ext uri="{FF2B5EF4-FFF2-40B4-BE49-F238E27FC236}">
                <a16:creationId xmlns:a16="http://schemas.microsoft.com/office/drawing/2014/main" id="{0E206014-CFBA-634A-A3E5-DE267593653C}"/>
              </a:ext>
            </a:extLst>
          </p:cNvPr>
          <p:cNvSpPr/>
          <p:nvPr/>
        </p:nvSpPr>
        <p:spPr>
          <a:xfrm>
            <a:off x="1831789" y="7584645"/>
            <a:ext cx="5067516" cy="1078768"/>
          </a:xfrm>
          <a:prstGeom prst="rect">
            <a:avLst/>
          </a:prstGeom>
        </p:spPr>
        <p:txBody>
          <a:bodyPr wrap="square">
            <a:spAutoFit/>
          </a:bodyPr>
          <a:lstStyle/>
          <a:p>
            <a:r>
              <a:rPr lang="fr-FR" sz="1032" dirty="0"/>
              <a:t>En 2015, après plusieurs rapports ministériels et quelques faux-départs,  le CSA arrête une politique d’utilisation de cette bande III :</a:t>
            </a:r>
          </a:p>
          <a:p>
            <a:pPr marL="176936" indent="-176936">
              <a:buFont typeface="Arial" panose="020B0604020202020204" pitchFamily="34" charset="0"/>
              <a:buChar char="•"/>
            </a:pPr>
            <a:r>
              <a:rPr lang="fr-FR" sz="1032" dirty="0"/>
              <a:t>Compléter la couverture des radios existantes sur le grands axes en mobilité</a:t>
            </a:r>
          </a:p>
          <a:p>
            <a:pPr marL="176936" indent="-176936">
              <a:buFont typeface="Arial" panose="020B0604020202020204" pitchFamily="34" charset="0"/>
              <a:buChar char="•"/>
            </a:pPr>
            <a:r>
              <a:rPr lang="fr-FR" sz="1032" dirty="0"/>
              <a:t>Mettre en œuvre des diffusions locales et régionales centrées sur les métropoles </a:t>
            </a:r>
          </a:p>
          <a:p>
            <a:pPr marL="176936" indent="-176936">
              <a:buFont typeface="Arial" panose="020B0604020202020204" pitchFamily="34" charset="0"/>
              <a:buChar char="•"/>
            </a:pPr>
            <a:r>
              <a:rPr lang="fr-FR" sz="1032" dirty="0"/>
              <a:t>Ne pas viser à court terme l’arrêt de la FM.</a:t>
            </a:r>
          </a:p>
          <a:p>
            <a:r>
              <a:rPr lang="fr-FR" sz="1032" dirty="0"/>
              <a:t>C’est la stratégie dite « des arcs et nœuds », mise en œuvre actuellement</a:t>
            </a:r>
            <a:endParaRPr lang="fr-FR" sz="2477" dirty="0"/>
          </a:p>
        </p:txBody>
      </p:sp>
      <p:pic>
        <p:nvPicPr>
          <p:cNvPr id="12" name="Image 11">
            <a:extLst>
              <a:ext uri="{FF2B5EF4-FFF2-40B4-BE49-F238E27FC236}">
                <a16:creationId xmlns:a16="http://schemas.microsoft.com/office/drawing/2014/main" id="{0C878E86-0569-1446-B2E2-CAB8ED12AFC3}"/>
              </a:ext>
            </a:extLst>
          </p:cNvPr>
          <p:cNvPicPr>
            <a:picLocks noChangeAspect="1"/>
          </p:cNvPicPr>
          <p:nvPr/>
        </p:nvPicPr>
        <p:blipFill>
          <a:blip r:embed="rId4"/>
          <a:stretch>
            <a:fillRect/>
          </a:stretch>
        </p:blipFill>
        <p:spPr>
          <a:xfrm>
            <a:off x="1811183" y="9166846"/>
            <a:ext cx="2344687" cy="2646914"/>
          </a:xfrm>
          <a:prstGeom prst="rect">
            <a:avLst/>
          </a:prstGeom>
        </p:spPr>
      </p:pic>
      <p:sp>
        <p:nvSpPr>
          <p:cNvPr id="14" name="Rectangle 13">
            <a:extLst>
              <a:ext uri="{FF2B5EF4-FFF2-40B4-BE49-F238E27FC236}">
                <a16:creationId xmlns:a16="http://schemas.microsoft.com/office/drawing/2014/main" id="{0EFD7482-7109-064F-A1BD-7B10231BC026}"/>
              </a:ext>
            </a:extLst>
          </p:cNvPr>
          <p:cNvSpPr/>
          <p:nvPr/>
        </p:nvSpPr>
        <p:spPr>
          <a:xfrm>
            <a:off x="1811182" y="6999744"/>
            <a:ext cx="1263870" cy="3854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45" dirty="0">
                <a:solidFill>
                  <a:schemeClr val="tx1"/>
                </a:solidFill>
              </a:rPr>
              <a:t>Radio FM 87-108 Mégahertz</a:t>
            </a:r>
          </a:p>
        </p:txBody>
      </p:sp>
      <p:sp>
        <p:nvSpPr>
          <p:cNvPr id="15" name="Rectangle 14">
            <a:extLst>
              <a:ext uri="{FF2B5EF4-FFF2-40B4-BE49-F238E27FC236}">
                <a16:creationId xmlns:a16="http://schemas.microsoft.com/office/drawing/2014/main" id="{618587B5-3C14-DB4E-9FC7-B410F8E7231D}"/>
              </a:ext>
            </a:extLst>
          </p:cNvPr>
          <p:cNvSpPr/>
          <p:nvPr/>
        </p:nvSpPr>
        <p:spPr>
          <a:xfrm>
            <a:off x="3075052" y="6996373"/>
            <a:ext cx="1832612" cy="38547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45" dirty="0">
                <a:solidFill>
                  <a:schemeClr val="tx1"/>
                </a:solidFill>
              </a:rPr>
              <a:t>Autres usages</a:t>
            </a:r>
          </a:p>
        </p:txBody>
      </p:sp>
      <p:sp>
        <p:nvSpPr>
          <p:cNvPr id="16" name="Rectangle 15">
            <a:extLst>
              <a:ext uri="{FF2B5EF4-FFF2-40B4-BE49-F238E27FC236}">
                <a16:creationId xmlns:a16="http://schemas.microsoft.com/office/drawing/2014/main" id="{105C9DB6-8DB1-D345-A213-6CA12005DA1D}"/>
              </a:ext>
            </a:extLst>
          </p:cNvPr>
          <p:cNvSpPr/>
          <p:nvPr/>
        </p:nvSpPr>
        <p:spPr>
          <a:xfrm>
            <a:off x="4912900" y="6996372"/>
            <a:ext cx="1501901" cy="3854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45" dirty="0">
              <a:solidFill>
                <a:schemeClr val="tx1"/>
              </a:solidFill>
            </a:endParaRPr>
          </a:p>
          <a:p>
            <a:pPr algn="ctr"/>
            <a:r>
              <a:rPr lang="fr-FR" sz="1045" dirty="0">
                <a:solidFill>
                  <a:schemeClr val="tx1"/>
                </a:solidFill>
              </a:rPr>
              <a:t>DAB+ </a:t>
            </a:r>
          </a:p>
          <a:p>
            <a:pPr algn="ctr"/>
            <a:r>
              <a:rPr lang="fr-FR" sz="1045" dirty="0">
                <a:solidFill>
                  <a:schemeClr val="tx1"/>
                </a:solidFill>
              </a:rPr>
              <a:t>174-223 Mégahertz</a:t>
            </a:r>
          </a:p>
          <a:p>
            <a:pPr algn="ctr"/>
            <a:endParaRPr lang="fr-FR" sz="1045" dirty="0"/>
          </a:p>
        </p:txBody>
      </p:sp>
      <p:sp>
        <p:nvSpPr>
          <p:cNvPr id="17" name="Sous-titre 2">
            <a:extLst>
              <a:ext uri="{FF2B5EF4-FFF2-40B4-BE49-F238E27FC236}">
                <a16:creationId xmlns:a16="http://schemas.microsoft.com/office/drawing/2014/main" id="{DD7207A2-9D47-4040-A6A0-C69E77E0B221}"/>
              </a:ext>
            </a:extLst>
          </p:cNvPr>
          <p:cNvSpPr txBox="1">
            <a:spLocks/>
          </p:cNvSpPr>
          <p:nvPr/>
        </p:nvSpPr>
        <p:spPr>
          <a:xfrm>
            <a:off x="1653414" y="2364783"/>
            <a:ext cx="9436894" cy="696533"/>
          </a:xfrm>
          <a:prstGeom prst="rect">
            <a:avLst/>
          </a:prstGeom>
        </p:spPr>
        <p:txBody>
          <a:bodyPr vert="horz" lIns="94369" tIns="47184" rIns="94369" bIns="47184"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endParaRPr lang="fr-FR" sz="1858" dirty="0"/>
          </a:p>
        </p:txBody>
      </p:sp>
      <p:pic>
        <p:nvPicPr>
          <p:cNvPr id="19" name="Image 18">
            <a:extLst>
              <a:ext uri="{FF2B5EF4-FFF2-40B4-BE49-F238E27FC236}">
                <a16:creationId xmlns:a16="http://schemas.microsoft.com/office/drawing/2014/main" id="{FD434E61-38C2-0043-8B2F-7F92DFB16461}"/>
              </a:ext>
            </a:extLst>
          </p:cNvPr>
          <p:cNvPicPr>
            <a:picLocks noChangeAspect="1"/>
          </p:cNvPicPr>
          <p:nvPr/>
        </p:nvPicPr>
        <p:blipFill>
          <a:blip r:embed="rId5"/>
          <a:stretch>
            <a:fillRect/>
          </a:stretch>
        </p:blipFill>
        <p:spPr>
          <a:xfrm>
            <a:off x="1709740" y="3307770"/>
            <a:ext cx="4131892" cy="2286321"/>
          </a:xfrm>
          <a:prstGeom prst="rect">
            <a:avLst/>
          </a:prstGeom>
        </p:spPr>
      </p:pic>
      <p:sp>
        <p:nvSpPr>
          <p:cNvPr id="20" name="ZoneTexte 19">
            <a:extLst>
              <a:ext uri="{FF2B5EF4-FFF2-40B4-BE49-F238E27FC236}">
                <a16:creationId xmlns:a16="http://schemas.microsoft.com/office/drawing/2014/main" id="{30134E11-D3B4-AB47-81D8-237BE900E8EA}"/>
              </a:ext>
            </a:extLst>
          </p:cNvPr>
          <p:cNvSpPr txBox="1"/>
          <p:nvPr/>
        </p:nvSpPr>
        <p:spPr>
          <a:xfrm>
            <a:off x="5843563" y="3453266"/>
            <a:ext cx="1729126" cy="423116"/>
          </a:xfrm>
          <a:prstGeom prst="rect">
            <a:avLst/>
          </a:prstGeom>
          <a:noFill/>
        </p:spPr>
        <p:txBody>
          <a:bodyPr wrap="none" rtlCol="0">
            <a:spAutoFit/>
          </a:bodyPr>
          <a:lstStyle/>
          <a:p>
            <a:r>
              <a:rPr lang="fr-FR" sz="1032" b="1" dirty="0"/>
              <a:t>Où placer le DAB+ dans </a:t>
            </a:r>
          </a:p>
          <a:p>
            <a:r>
              <a:rPr lang="fr-FR" sz="1032" b="1" dirty="0"/>
              <a:t>le spectre des fréquences ?</a:t>
            </a:r>
          </a:p>
        </p:txBody>
      </p:sp>
      <p:sp>
        <p:nvSpPr>
          <p:cNvPr id="21" name="ZoneTexte 20">
            <a:extLst>
              <a:ext uri="{FF2B5EF4-FFF2-40B4-BE49-F238E27FC236}">
                <a16:creationId xmlns:a16="http://schemas.microsoft.com/office/drawing/2014/main" id="{2063E06C-09A4-C841-84BD-6C66539C6DB5}"/>
              </a:ext>
            </a:extLst>
          </p:cNvPr>
          <p:cNvSpPr txBox="1"/>
          <p:nvPr/>
        </p:nvSpPr>
        <p:spPr>
          <a:xfrm>
            <a:off x="2098241" y="8796914"/>
            <a:ext cx="1551184" cy="291894"/>
          </a:xfrm>
          <a:prstGeom prst="rect">
            <a:avLst/>
          </a:prstGeom>
          <a:noFill/>
        </p:spPr>
        <p:txBody>
          <a:bodyPr wrap="none" rtlCol="0">
            <a:spAutoFit/>
          </a:bodyPr>
          <a:lstStyle/>
          <a:p>
            <a:r>
              <a:rPr lang="fr-FR" sz="1238" dirty="0"/>
              <a:t>Le calendrier du CSA</a:t>
            </a:r>
          </a:p>
        </p:txBody>
      </p:sp>
      <p:sp>
        <p:nvSpPr>
          <p:cNvPr id="22" name="ZoneTexte 21">
            <a:extLst>
              <a:ext uri="{FF2B5EF4-FFF2-40B4-BE49-F238E27FC236}">
                <a16:creationId xmlns:a16="http://schemas.microsoft.com/office/drawing/2014/main" id="{06D0A23E-EA44-6D40-B983-C81587B525CB}"/>
              </a:ext>
            </a:extLst>
          </p:cNvPr>
          <p:cNvSpPr txBox="1"/>
          <p:nvPr/>
        </p:nvSpPr>
        <p:spPr>
          <a:xfrm>
            <a:off x="4486526" y="8802836"/>
            <a:ext cx="2404564" cy="291894"/>
          </a:xfrm>
          <a:prstGeom prst="rect">
            <a:avLst/>
          </a:prstGeom>
          <a:noFill/>
        </p:spPr>
        <p:txBody>
          <a:bodyPr wrap="none" rtlCol="0">
            <a:spAutoFit/>
          </a:bodyPr>
          <a:lstStyle/>
          <a:p>
            <a:r>
              <a:rPr lang="fr-FR" sz="1238" dirty="0"/>
              <a:t>Le point d’avancement en Europe</a:t>
            </a:r>
          </a:p>
        </p:txBody>
      </p:sp>
      <p:pic>
        <p:nvPicPr>
          <p:cNvPr id="27" name="Image 26">
            <a:extLst>
              <a:ext uri="{FF2B5EF4-FFF2-40B4-BE49-F238E27FC236}">
                <a16:creationId xmlns:a16="http://schemas.microsoft.com/office/drawing/2014/main" id="{171FBFEC-9D5D-2F40-A646-04DDE1CE04B0}"/>
              </a:ext>
            </a:extLst>
          </p:cNvPr>
          <p:cNvPicPr>
            <a:picLocks noChangeAspect="1"/>
          </p:cNvPicPr>
          <p:nvPr/>
        </p:nvPicPr>
        <p:blipFill>
          <a:blip r:embed="rId6"/>
          <a:stretch>
            <a:fillRect/>
          </a:stretch>
        </p:blipFill>
        <p:spPr>
          <a:xfrm>
            <a:off x="4430597" y="9182478"/>
            <a:ext cx="2396635" cy="2739011"/>
          </a:xfrm>
          <a:prstGeom prst="rect">
            <a:avLst/>
          </a:prstGeom>
        </p:spPr>
      </p:pic>
      <p:pic>
        <p:nvPicPr>
          <p:cNvPr id="28" name="Image 27">
            <a:extLst>
              <a:ext uri="{FF2B5EF4-FFF2-40B4-BE49-F238E27FC236}">
                <a16:creationId xmlns:a16="http://schemas.microsoft.com/office/drawing/2014/main" id="{11D36752-E51C-B944-AA8E-02B0F54D8C5A}"/>
              </a:ext>
            </a:extLst>
          </p:cNvPr>
          <p:cNvPicPr>
            <a:picLocks noChangeAspect="1"/>
          </p:cNvPicPr>
          <p:nvPr/>
        </p:nvPicPr>
        <p:blipFill>
          <a:blip r:embed="rId7"/>
          <a:stretch>
            <a:fillRect/>
          </a:stretch>
        </p:blipFill>
        <p:spPr>
          <a:xfrm>
            <a:off x="3047668" y="431255"/>
            <a:ext cx="893017" cy="446508"/>
          </a:xfrm>
          <a:prstGeom prst="rect">
            <a:avLst/>
          </a:prstGeom>
        </p:spPr>
      </p:pic>
      <p:sp>
        <p:nvSpPr>
          <p:cNvPr id="29" name="ZoneTexte 28">
            <a:extLst>
              <a:ext uri="{FF2B5EF4-FFF2-40B4-BE49-F238E27FC236}">
                <a16:creationId xmlns:a16="http://schemas.microsoft.com/office/drawing/2014/main" id="{0F161BDC-C546-9E42-9748-378E5DE191CC}"/>
              </a:ext>
            </a:extLst>
          </p:cNvPr>
          <p:cNvSpPr txBox="1"/>
          <p:nvPr/>
        </p:nvSpPr>
        <p:spPr>
          <a:xfrm>
            <a:off x="3875435" y="535652"/>
            <a:ext cx="921870" cy="314702"/>
          </a:xfrm>
          <a:prstGeom prst="rect">
            <a:avLst/>
          </a:prstGeom>
          <a:noFill/>
        </p:spPr>
        <p:txBody>
          <a:bodyPr wrap="square" rtlCol="0">
            <a:spAutoFit/>
          </a:bodyPr>
          <a:lstStyle/>
          <a:p>
            <a:r>
              <a:rPr lang="fr-FR" sz="1445" b="1" dirty="0">
                <a:latin typeface="+mj-lt"/>
              </a:rPr>
              <a:t>en France</a:t>
            </a:r>
          </a:p>
        </p:txBody>
      </p:sp>
      <p:sp>
        <p:nvSpPr>
          <p:cNvPr id="30" name="ZoneTexte 29">
            <a:extLst>
              <a:ext uri="{FF2B5EF4-FFF2-40B4-BE49-F238E27FC236}">
                <a16:creationId xmlns:a16="http://schemas.microsoft.com/office/drawing/2014/main" id="{77716F0C-0D24-9B4C-9A5C-2DB1FE385509}"/>
              </a:ext>
            </a:extLst>
          </p:cNvPr>
          <p:cNvSpPr txBox="1"/>
          <p:nvPr/>
        </p:nvSpPr>
        <p:spPr>
          <a:xfrm>
            <a:off x="5370588" y="6779092"/>
            <a:ext cx="676960" cy="259204"/>
          </a:xfrm>
          <a:prstGeom prst="rect">
            <a:avLst/>
          </a:prstGeom>
          <a:noFill/>
        </p:spPr>
        <p:txBody>
          <a:bodyPr wrap="none" rtlCol="0">
            <a:spAutoFit/>
          </a:bodyPr>
          <a:lstStyle/>
          <a:p>
            <a:r>
              <a:rPr lang="fr-FR" sz="1032" dirty="0"/>
              <a:t>Bande III</a:t>
            </a:r>
          </a:p>
        </p:txBody>
      </p:sp>
      <p:sp>
        <p:nvSpPr>
          <p:cNvPr id="31" name="Rectangle à coins arrondis 30">
            <a:extLst>
              <a:ext uri="{FF2B5EF4-FFF2-40B4-BE49-F238E27FC236}">
                <a16:creationId xmlns:a16="http://schemas.microsoft.com/office/drawing/2014/main" id="{3107B27B-F12B-C04A-92F1-9B511DDD7962}"/>
              </a:ext>
            </a:extLst>
          </p:cNvPr>
          <p:cNvSpPr/>
          <p:nvPr/>
        </p:nvSpPr>
        <p:spPr>
          <a:xfrm>
            <a:off x="4901053" y="6718232"/>
            <a:ext cx="1511651" cy="776187"/>
          </a:xfrm>
          <a:prstGeom prst="roundRect">
            <a:avLst/>
          </a:prstGeom>
          <a:solidFill>
            <a:schemeClr val="bg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77"/>
          </a:p>
        </p:txBody>
      </p:sp>
      <p:sp>
        <p:nvSpPr>
          <p:cNvPr id="32" name="ZoneTexte 31">
            <a:extLst>
              <a:ext uri="{FF2B5EF4-FFF2-40B4-BE49-F238E27FC236}">
                <a16:creationId xmlns:a16="http://schemas.microsoft.com/office/drawing/2014/main" id="{4A9C08F9-6869-2846-849D-1624D5EDA5F2}"/>
              </a:ext>
            </a:extLst>
          </p:cNvPr>
          <p:cNvSpPr txBox="1"/>
          <p:nvPr/>
        </p:nvSpPr>
        <p:spPr>
          <a:xfrm>
            <a:off x="1975694" y="12101941"/>
            <a:ext cx="5701616" cy="291894"/>
          </a:xfrm>
          <a:prstGeom prst="rect">
            <a:avLst/>
          </a:prstGeom>
          <a:noFill/>
        </p:spPr>
        <p:txBody>
          <a:bodyPr wrap="none" rtlCol="0">
            <a:spAutoFit/>
          </a:bodyPr>
          <a:lstStyle/>
          <a:p>
            <a:r>
              <a:rPr lang="fr-FR" sz="1238" dirty="0"/>
              <a:t>Les diffusions nationales sur les grands axes de circulation doivent débuter en 2021</a:t>
            </a:r>
          </a:p>
        </p:txBody>
      </p:sp>
      <p:sp>
        <p:nvSpPr>
          <p:cNvPr id="23" name="ZoneTexte 6">
            <a:extLst>
              <a:ext uri="{FF2B5EF4-FFF2-40B4-BE49-F238E27FC236}">
                <a16:creationId xmlns:a16="http://schemas.microsoft.com/office/drawing/2014/main" id="{A435BFA8-0E07-4F21-9493-216B6D298B40}"/>
              </a:ext>
            </a:extLst>
          </p:cNvPr>
          <p:cNvSpPr txBox="1">
            <a:spLocks noChangeArrowheads="1"/>
          </p:cNvSpPr>
          <p:nvPr/>
        </p:nvSpPr>
        <p:spPr bwMode="auto">
          <a:xfrm>
            <a:off x="8088951" y="12068335"/>
            <a:ext cx="805143"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13/15</a:t>
            </a:r>
            <a:endParaRPr lang="fr-FR" altLang="fr-FR" sz="3176" b="1" dirty="0">
              <a:latin typeface="Calibri" panose="020F0502020204030204" pitchFamily="34" charset="0"/>
            </a:endParaRPr>
          </a:p>
        </p:txBody>
      </p:sp>
    </p:spTree>
    <p:extLst>
      <p:ext uri="{BB962C8B-B14F-4D97-AF65-F5344CB8AC3E}">
        <p14:creationId xmlns:p14="http://schemas.microsoft.com/office/powerpoint/2010/main" val="2931215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44BC0F1-6160-4AF1-8A8E-8E8887BB4B20}"/>
              </a:ext>
            </a:extLst>
          </p:cNvPr>
          <p:cNvPicPr>
            <a:picLocks noChangeAspect="1"/>
          </p:cNvPicPr>
          <p:nvPr/>
        </p:nvPicPr>
        <p:blipFill>
          <a:blip r:embed="rId3"/>
          <a:stretch>
            <a:fillRect/>
          </a:stretch>
        </p:blipFill>
        <p:spPr>
          <a:xfrm>
            <a:off x="6245918" y="1191745"/>
            <a:ext cx="2140576" cy="2000708"/>
          </a:xfrm>
          <a:prstGeom prst="rect">
            <a:avLst/>
          </a:prstGeom>
        </p:spPr>
      </p:pic>
      <p:pic>
        <p:nvPicPr>
          <p:cNvPr id="8239" name="Picture 47" descr="HomePlug Powerline Alliance">
            <a:extLst>
              <a:ext uri="{FF2B5EF4-FFF2-40B4-BE49-F238E27FC236}">
                <a16:creationId xmlns:a16="http://schemas.microsoft.com/office/drawing/2014/main" id="{88383C99-E9E0-4EBB-BA24-3950B38F9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287" y="7804512"/>
            <a:ext cx="1451830" cy="1088872"/>
          </a:xfrm>
          <a:prstGeom prst="rect">
            <a:avLst/>
          </a:prstGeom>
          <a:noFill/>
          <a:extLst>
            <a:ext uri="{909E8E84-426E-40DD-AFC4-6F175D3DCCD1}">
              <a14:hiddenFill xmlns:a14="http://schemas.microsoft.com/office/drawing/2010/main">
                <a:solidFill>
                  <a:srgbClr val="FFFFFF"/>
                </a:solidFill>
              </a14:hiddenFill>
            </a:ext>
          </a:extLst>
        </p:spPr>
      </p:pic>
      <p:sp>
        <p:nvSpPr>
          <p:cNvPr id="8193" name="Titre 1">
            <a:extLst>
              <a:ext uri="{FF2B5EF4-FFF2-40B4-BE49-F238E27FC236}">
                <a16:creationId xmlns:a16="http://schemas.microsoft.com/office/drawing/2014/main" id="{F1D2CABC-128E-449F-B31D-C96C768E6BE2}"/>
              </a:ext>
            </a:extLst>
          </p:cNvPr>
          <p:cNvSpPr>
            <a:spLocks noGrp="1"/>
          </p:cNvSpPr>
          <p:nvPr>
            <p:ph type="title"/>
          </p:nvPr>
        </p:nvSpPr>
        <p:spPr>
          <a:xfrm>
            <a:off x="707807" y="145266"/>
            <a:ext cx="7652489" cy="1253173"/>
          </a:xfrm>
        </p:spPr>
        <p:txBody>
          <a:bodyPr/>
          <a:lstStyle/>
          <a:p>
            <a:pPr algn="ctr"/>
            <a:r>
              <a:rPr altLang="fr-FR" sz="4065" b="1" dirty="0">
                <a:latin typeface="Calibri" panose="020F0502020204030204" pitchFamily="34" charset="0"/>
              </a:rPr>
              <a:t> </a:t>
            </a:r>
            <a:r>
              <a:rPr lang="fr-FR" altLang="fr-FR" sz="2540" b="1" dirty="0">
                <a:latin typeface="Calibri" panose="020F0502020204030204" pitchFamily="34" charset="0"/>
              </a:rPr>
              <a:t>Le COFDM, </a:t>
            </a:r>
            <a:br>
              <a:rPr lang="fr-FR" altLang="fr-FR" sz="2540" b="1" dirty="0">
                <a:latin typeface="Calibri" panose="020F0502020204030204" pitchFamily="34" charset="0"/>
              </a:rPr>
            </a:br>
            <a:r>
              <a:rPr lang="fr-FR" altLang="fr-FR" sz="2540" b="1" dirty="0">
                <a:latin typeface="Calibri" panose="020F0502020204030204" pitchFamily="34" charset="0"/>
              </a:rPr>
              <a:t>u</a:t>
            </a:r>
            <a:r>
              <a:rPr altLang="fr-FR" sz="2540" b="1" dirty="0">
                <a:latin typeface="Calibri" panose="020F0502020204030204" pitchFamily="34" charset="0"/>
              </a:rPr>
              <a:t>ne technologie au cœur de nombreux systèmes</a:t>
            </a:r>
            <a:endParaRPr altLang="fr-FR" sz="4065" dirty="0"/>
          </a:p>
        </p:txBody>
      </p:sp>
      <p:sp>
        <p:nvSpPr>
          <p:cNvPr id="3" name="Rectangle avec flèche vers le bas 2">
            <a:extLst>
              <a:ext uri="{FF2B5EF4-FFF2-40B4-BE49-F238E27FC236}">
                <a16:creationId xmlns:a16="http://schemas.microsoft.com/office/drawing/2014/main" id="{4F20DDDF-6C89-4FB8-8C4E-FED4CA68A5B9}"/>
              </a:ext>
            </a:extLst>
          </p:cNvPr>
          <p:cNvSpPr/>
          <p:nvPr/>
        </p:nvSpPr>
        <p:spPr>
          <a:xfrm>
            <a:off x="3193058" y="1179613"/>
            <a:ext cx="1782524" cy="123607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048" dirty="0"/>
              <a:t>COFDM</a:t>
            </a:r>
          </a:p>
        </p:txBody>
      </p:sp>
      <p:cxnSp>
        <p:nvCxnSpPr>
          <p:cNvPr id="4" name="Connecteur droit 3">
            <a:extLst>
              <a:ext uri="{FF2B5EF4-FFF2-40B4-BE49-F238E27FC236}">
                <a16:creationId xmlns:a16="http://schemas.microsoft.com/office/drawing/2014/main" id="{B1811BAC-A75B-46A0-95F4-DD9365013883}"/>
              </a:ext>
            </a:extLst>
          </p:cNvPr>
          <p:cNvCxnSpPr>
            <a:cxnSpLocks/>
          </p:cNvCxnSpPr>
          <p:nvPr/>
        </p:nvCxnSpPr>
        <p:spPr>
          <a:xfrm>
            <a:off x="4108517" y="2510456"/>
            <a:ext cx="112920" cy="895295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6" name="Connecteur en arc 5">
            <a:extLst>
              <a:ext uri="{FF2B5EF4-FFF2-40B4-BE49-F238E27FC236}">
                <a16:creationId xmlns:a16="http://schemas.microsoft.com/office/drawing/2014/main" id="{F4B6A0A5-E079-4F97-8CCF-A554197AFDD8}"/>
              </a:ext>
            </a:extLst>
          </p:cNvPr>
          <p:cNvCxnSpPr>
            <a:cxnSpLocks/>
            <a:stCxn id="3" idx="3"/>
          </p:cNvCxnSpPr>
          <p:nvPr/>
        </p:nvCxnSpPr>
        <p:spPr>
          <a:xfrm>
            <a:off x="4975582" y="1581194"/>
            <a:ext cx="1270336" cy="419795"/>
          </a:xfrm>
          <a:prstGeom prst="curvedConnector3">
            <a:avLst>
              <a:gd name="adj1" fmla="val 50000"/>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7" name="Connecteur en arc 6">
            <a:extLst>
              <a:ext uri="{FF2B5EF4-FFF2-40B4-BE49-F238E27FC236}">
                <a16:creationId xmlns:a16="http://schemas.microsoft.com/office/drawing/2014/main" id="{316EAFF5-BC54-41C5-86AC-60980EB34F07}"/>
              </a:ext>
            </a:extLst>
          </p:cNvPr>
          <p:cNvCxnSpPr>
            <a:cxnSpLocks/>
            <a:stCxn id="10" idx="2"/>
            <a:endCxn id="0" idx="3"/>
          </p:cNvCxnSpPr>
          <p:nvPr/>
        </p:nvCxnSpPr>
        <p:spPr>
          <a:xfrm rot="10800000">
            <a:off x="2642576" y="4063112"/>
            <a:ext cx="645256" cy="204665"/>
          </a:xfrm>
          <a:prstGeom prst="curvedConnector3">
            <a:avLst/>
          </a:prstGeom>
          <a:ln w="111125" cap="sq" cmpd="tri">
            <a:solidFill>
              <a:schemeClr val="accent1">
                <a:shade val="95000"/>
                <a:satMod val="105000"/>
              </a:schemeClr>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Connecteur en arc 7">
            <a:extLst>
              <a:ext uri="{FF2B5EF4-FFF2-40B4-BE49-F238E27FC236}">
                <a16:creationId xmlns:a16="http://schemas.microsoft.com/office/drawing/2014/main" id="{4A511A3A-F40B-4CE4-AA7A-339FD3446D32}"/>
              </a:ext>
            </a:extLst>
          </p:cNvPr>
          <p:cNvCxnSpPr>
            <a:cxnSpLocks/>
            <a:stCxn id="13" idx="6"/>
          </p:cNvCxnSpPr>
          <p:nvPr/>
        </p:nvCxnSpPr>
        <p:spPr>
          <a:xfrm flipV="1">
            <a:off x="5063812" y="7127073"/>
            <a:ext cx="669455" cy="67551"/>
          </a:xfrm>
          <a:prstGeom prst="curvedConnector3">
            <a:avLst/>
          </a:prstGeom>
          <a:ln w="111125" cap="sq" cmpd="tri">
            <a:solidFill>
              <a:schemeClr val="accent1">
                <a:shade val="95000"/>
                <a:satMod val="105000"/>
              </a:schemeClr>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8199" name="Groupe 8">
            <a:extLst>
              <a:ext uri="{FF2B5EF4-FFF2-40B4-BE49-F238E27FC236}">
                <a16:creationId xmlns:a16="http://schemas.microsoft.com/office/drawing/2014/main" id="{ED7F6FDB-1959-485B-905D-53673C7A25C6}"/>
              </a:ext>
            </a:extLst>
          </p:cNvPr>
          <p:cNvGrpSpPr>
            <a:grpSpLocks/>
          </p:cNvGrpSpPr>
          <p:nvPr/>
        </p:nvGrpSpPr>
        <p:grpSpPr bwMode="auto">
          <a:xfrm>
            <a:off x="3287830" y="3438014"/>
            <a:ext cx="1728081" cy="1659521"/>
            <a:chOff x="2071192" y="1964811"/>
            <a:chExt cx="1353489" cy="1176651"/>
          </a:xfrm>
        </p:grpSpPr>
        <p:sp>
          <p:nvSpPr>
            <p:cNvPr id="10" name="Ellipse 9">
              <a:extLst>
                <a:ext uri="{FF2B5EF4-FFF2-40B4-BE49-F238E27FC236}">
                  <a16:creationId xmlns:a16="http://schemas.microsoft.com/office/drawing/2014/main" id="{57A1418A-B447-4D3B-ADDD-B60527A88C93}"/>
                </a:ext>
              </a:extLst>
            </p:cNvPr>
            <p:cNvSpPr/>
            <p:nvPr/>
          </p:nvSpPr>
          <p:spPr>
            <a:xfrm>
              <a:off x="2071192" y="1964811"/>
              <a:ext cx="1353489" cy="1176651"/>
            </a:xfrm>
            <a:prstGeom prst="ellipse">
              <a:avLst/>
            </a:prstGeom>
          </p:spPr>
          <p:style>
            <a:lnRef idx="2">
              <a:schemeClr val="accent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11" name="Ellipse 4">
              <a:extLst>
                <a:ext uri="{FF2B5EF4-FFF2-40B4-BE49-F238E27FC236}">
                  <a16:creationId xmlns:a16="http://schemas.microsoft.com/office/drawing/2014/main" id="{F4BCEC26-E03D-4595-9394-BB871488D207}"/>
                </a:ext>
              </a:extLst>
            </p:cNvPr>
            <p:cNvSpPr txBox="1"/>
            <p:nvPr/>
          </p:nvSpPr>
          <p:spPr>
            <a:xfrm>
              <a:off x="2270188" y="2186416"/>
              <a:ext cx="955497" cy="8320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ctr"/>
            <a:lstStyle/>
            <a:p>
              <a:pPr algn="ctr" defTabSz="1806732">
                <a:lnSpc>
                  <a:spcPct val="90000"/>
                </a:lnSpc>
                <a:spcAft>
                  <a:spcPct val="35000"/>
                </a:spcAft>
                <a:defRPr/>
              </a:pPr>
              <a:r>
                <a:rPr lang="fr-FR" sz="1778" dirty="0"/>
                <a:t>Diffusion</a:t>
              </a:r>
            </a:p>
          </p:txBody>
        </p:sp>
      </p:grpSp>
      <p:grpSp>
        <p:nvGrpSpPr>
          <p:cNvPr id="8200" name="Groupe 11">
            <a:extLst>
              <a:ext uri="{FF2B5EF4-FFF2-40B4-BE49-F238E27FC236}">
                <a16:creationId xmlns:a16="http://schemas.microsoft.com/office/drawing/2014/main" id="{D37CF3E4-5918-403C-BAAD-8006AF4FF294}"/>
              </a:ext>
            </a:extLst>
          </p:cNvPr>
          <p:cNvGrpSpPr>
            <a:grpSpLocks/>
          </p:cNvGrpSpPr>
          <p:nvPr/>
        </p:nvGrpSpPr>
        <p:grpSpPr bwMode="auto">
          <a:xfrm>
            <a:off x="3281288" y="6359822"/>
            <a:ext cx="1782524" cy="1669604"/>
            <a:chOff x="1443436" y="4177591"/>
            <a:chExt cx="1793643" cy="1673105"/>
          </a:xfrm>
        </p:grpSpPr>
        <p:sp>
          <p:nvSpPr>
            <p:cNvPr id="13" name="Ellipse 12">
              <a:extLst>
                <a:ext uri="{FF2B5EF4-FFF2-40B4-BE49-F238E27FC236}">
                  <a16:creationId xmlns:a16="http://schemas.microsoft.com/office/drawing/2014/main" id="{4B2CED33-1E28-4B20-858B-50EDEDC0CD09}"/>
                </a:ext>
              </a:extLst>
            </p:cNvPr>
            <p:cNvSpPr/>
            <p:nvPr/>
          </p:nvSpPr>
          <p:spPr>
            <a:xfrm>
              <a:off x="1443436" y="4177591"/>
              <a:ext cx="1793643" cy="1673105"/>
            </a:xfrm>
            <a:prstGeom prst="ellipse">
              <a:avLst/>
            </a:prstGeom>
            <a:solidFill>
              <a:prstClr val="white">
                <a:alpha val="90000"/>
                <a:tint val="40000"/>
                <a:hueOff val="0"/>
                <a:satOff val="0"/>
                <a:lumOff val="0"/>
                <a:alphaOff val="0"/>
              </a:prstClr>
            </a:solidFill>
            <a:ln w="25400" cap="flat" cmpd="sng" algn="ctr">
              <a:solidFill>
                <a:srgbClr val="FF6600">
                  <a:alpha val="9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Ellipse 4">
              <a:extLst>
                <a:ext uri="{FF2B5EF4-FFF2-40B4-BE49-F238E27FC236}">
                  <a16:creationId xmlns:a16="http://schemas.microsoft.com/office/drawing/2014/main" id="{6240C38B-15B9-4F7F-A756-285FF3E87A04}"/>
                </a:ext>
              </a:extLst>
            </p:cNvPr>
            <p:cNvSpPr txBox="1"/>
            <p:nvPr/>
          </p:nvSpPr>
          <p:spPr>
            <a:xfrm>
              <a:off x="1687854" y="4385718"/>
              <a:ext cx="1268131" cy="11820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ctr"/>
            <a:lstStyle/>
            <a:p>
              <a:pPr algn="ctr" defTabSz="1806732">
                <a:lnSpc>
                  <a:spcPct val="90000"/>
                </a:lnSpc>
                <a:spcAft>
                  <a:spcPct val="35000"/>
                </a:spcAft>
                <a:defRPr/>
              </a:pPr>
              <a:r>
                <a:rPr lang="fr-FR" sz="1778" dirty="0">
                  <a:solidFill>
                    <a:prstClr val="black">
                      <a:hueOff val="0"/>
                      <a:satOff val="0"/>
                      <a:lumOff val="0"/>
                      <a:alphaOff val="0"/>
                    </a:prstClr>
                  </a:solidFill>
                </a:rPr>
                <a:t>Filaire</a:t>
              </a:r>
            </a:p>
            <a:p>
              <a:pPr algn="ctr" defTabSz="1806732">
                <a:lnSpc>
                  <a:spcPct val="90000"/>
                </a:lnSpc>
                <a:spcAft>
                  <a:spcPct val="35000"/>
                </a:spcAft>
                <a:defRPr/>
              </a:pPr>
              <a:r>
                <a:rPr lang="fr-FR" sz="1778" dirty="0">
                  <a:solidFill>
                    <a:prstClr val="black">
                      <a:hueOff val="0"/>
                      <a:satOff val="0"/>
                      <a:lumOff val="0"/>
                      <a:alphaOff val="0"/>
                    </a:prstClr>
                  </a:solidFill>
                </a:rPr>
                <a:t>Sans fil</a:t>
              </a:r>
            </a:p>
            <a:p>
              <a:pPr algn="ctr" defTabSz="1806732">
                <a:lnSpc>
                  <a:spcPct val="90000"/>
                </a:lnSpc>
                <a:spcAft>
                  <a:spcPct val="35000"/>
                </a:spcAft>
                <a:defRPr/>
              </a:pPr>
              <a:r>
                <a:rPr lang="fr-FR" sz="1778" dirty="0">
                  <a:solidFill>
                    <a:prstClr val="black">
                      <a:hueOff val="0"/>
                      <a:satOff val="0"/>
                      <a:lumOff val="0"/>
                      <a:alphaOff val="0"/>
                    </a:prstClr>
                  </a:solidFill>
                </a:rPr>
                <a:t>domestique</a:t>
              </a:r>
            </a:p>
          </p:txBody>
        </p:sp>
      </p:grpSp>
      <p:cxnSp>
        <p:nvCxnSpPr>
          <p:cNvPr id="22" name="Connecteur en arc 21">
            <a:extLst>
              <a:ext uri="{FF2B5EF4-FFF2-40B4-BE49-F238E27FC236}">
                <a16:creationId xmlns:a16="http://schemas.microsoft.com/office/drawing/2014/main" id="{6A04B8FB-AA6B-40CB-B75E-7FBC82BFC0B7}"/>
              </a:ext>
            </a:extLst>
          </p:cNvPr>
          <p:cNvCxnSpPr>
            <a:cxnSpLocks/>
          </p:cNvCxnSpPr>
          <p:nvPr/>
        </p:nvCxnSpPr>
        <p:spPr>
          <a:xfrm rot="10800000">
            <a:off x="2031594" y="9009411"/>
            <a:ext cx="1280434" cy="836819"/>
          </a:xfrm>
          <a:prstGeom prst="curvedConnector3">
            <a:avLst/>
          </a:prstGeom>
          <a:ln w="111125" cap="sq" cmpd="tri">
            <a:solidFill>
              <a:schemeClr val="accent1">
                <a:shade val="95000"/>
                <a:satMod val="105000"/>
              </a:schemeClr>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8202" name="Image 22">
            <a:extLst>
              <a:ext uri="{FF2B5EF4-FFF2-40B4-BE49-F238E27FC236}">
                <a16:creationId xmlns:a16="http://schemas.microsoft.com/office/drawing/2014/main" id="{1742E91E-863D-4675-93A2-9153AEA0BE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825" y="6939078"/>
            <a:ext cx="1282874" cy="84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descr="http://www.logo00.com/logo-wifi/logo-wifi.jpg">
            <a:extLst>
              <a:ext uri="{FF2B5EF4-FFF2-40B4-BE49-F238E27FC236}">
                <a16:creationId xmlns:a16="http://schemas.microsoft.com/office/drawing/2014/main" id="{00A3C3F8-EF24-44DC-834C-2ACD934A27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307" y="6862923"/>
            <a:ext cx="996117" cy="9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a:extLst>
              <a:ext uri="{FF2B5EF4-FFF2-40B4-BE49-F238E27FC236}">
                <a16:creationId xmlns:a16="http://schemas.microsoft.com/office/drawing/2014/main" id="{000B0AE0-055E-4A51-B1FA-A41CC9F7B973}"/>
              </a:ext>
            </a:extLst>
          </p:cNvPr>
          <p:cNvSpPr txBox="1"/>
          <p:nvPr/>
        </p:nvSpPr>
        <p:spPr>
          <a:xfrm>
            <a:off x="5801840" y="7712847"/>
            <a:ext cx="837089" cy="483209"/>
          </a:xfrm>
          <a:prstGeom prst="rect">
            <a:avLst/>
          </a:prstGeom>
          <a:noFill/>
        </p:spPr>
        <p:txBody>
          <a:bodyPr wrap="none">
            <a:spAutoFit/>
          </a:bodyPr>
          <a:lstStyle/>
          <a:p>
            <a:pPr>
              <a:defRPr/>
            </a:pPr>
            <a:r>
              <a:rPr lang="fr-FR" sz="2540" b="1" dirty="0">
                <a:ln>
                  <a:solidFill>
                    <a:schemeClr val="accent1">
                      <a:shade val="80000"/>
                      <a:hueOff val="0"/>
                      <a:satOff val="0"/>
                      <a:lumOff val="0"/>
                    </a:schemeClr>
                  </a:solidFill>
                </a:ln>
                <a:latin typeface="Helvetica 55 Roman" pitchFamily="2" charset="0"/>
              </a:rPr>
              <a:t>CPL</a:t>
            </a:r>
          </a:p>
        </p:txBody>
      </p:sp>
      <p:pic>
        <p:nvPicPr>
          <p:cNvPr id="8205" name="Image 26">
            <a:extLst>
              <a:ext uri="{FF2B5EF4-FFF2-40B4-BE49-F238E27FC236}">
                <a16:creationId xmlns:a16="http://schemas.microsoft.com/office/drawing/2014/main" id="{0651C9C9-BB23-4EB1-B0C5-1686CD9C9E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61" y="8190739"/>
            <a:ext cx="1703884" cy="10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Rectangle 27">
            <a:extLst>
              <a:ext uri="{FF2B5EF4-FFF2-40B4-BE49-F238E27FC236}">
                <a16:creationId xmlns:a16="http://schemas.microsoft.com/office/drawing/2014/main" id="{08554D4F-59EA-4685-A602-472473ACCEF0}"/>
              </a:ext>
            </a:extLst>
          </p:cNvPr>
          <p:cNvGrpSpPr>
            <a:grpSpLocks/>
          </p:cNvGrpSpPr>
          <p:nvPr/>
        </p:nvGrpSpPr>
        <p:grpSpPr bwMode="auto">
          <a:xfrm>
            <a:off x="583797" y="3258551"/>
            <a:ext cx="1968036" cy="2371322"/>
            <a:chOff x="216" y="1616"/>
            <a:chExt cx="976" cy="1176"/>
          </a:xfrm>
        </p:grpSpPr>
        <p:pic>
          <p:nvPicPr>
            <p:cNvPr id="8206" name="Rectangle 27">
              <a:extLst>
                <a:ext uri="{FF2B5EF4-FFF2-40B4-BE49-F238E27FC236}">
                  <a16:creationId xmlns:a16="http://schemas.microsoft.com/office/drawing/2014/main" id="{F451452A-FD21-43DF-9DA6-6CE83EABB3DB}"/>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 y="1616"/>
              <a:ext cx="976" cy="1176"/>
            </a:xfrm>
            <a:prstGeom prst="rect">
              <a:avLst/>
            </a:prstGeom>
            <a:noFill/>
            <a:extLst>
              <a:ext uri="{909E8E84-426E-40DD-AFC4-6F175D3DCCD1}">
                <a14:hiddenFill xmlns:a14="http://schemas.microsoft.com/office/drawing/2010/main">
                  <a:solidFill>
                    <a:srgbClr val="FFFFFF"/>
                  </a:solidFill>
                </a14:hiddenFill>
              </a:ext>
            </a:extLst>
          </p:spPr>
        </p:pic>
        <p:sp>
          <p:nvSpPr>
            <p:cNvPr id="8207" name="Text Box 15">
              <a:extLst>
                <a:ext uri="{FF2B5EF4-FFF2-40B4-BE49-F238E27FC236}">
                  <a16:creationId xmlns:a16="http://schemas.microsoft.com/office/drawing/2014/main" id="{F2EDE39C-F8BA-4DAC-AAED-6113E374E3A9}"/>
                </a:ext>
              </a:extLst>
            </p:cNvPr>
            <p:cNvSpPr txBox="1">
              <a:spLocks noChangeArrowheads="1"/>
            </p:cNvSpPr>
            <p:nvPr/>
          </p:nvSpPr>
          <p:spPr bwMode="auto">
            <a:xfrm>
              <a:off x="227" y="1625"/>
              <a:ext cx="953" cy="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3048"/>
            </a:p>
          </p:txBody>
        </p:sp>
      </p:grpSp>
      <p:pic>
        <p:nvPicPr>
          <p:cNvPr id="8209" name="Picture 2" descr="http://img.clubic.com/05544553-photo-logo-4g-orange.jpg">
            <a:extLst>
              <a:ext uri="{FF2B5EF4-FFF2-40B4-BE49-F238E27FC236}">
                <a16:creationId xmlns:a16="http://schemas.microsoft.com/office/drawing/2014/main" id="{30489136-1916-4312-8ABB-E0FBF2041A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581" y="10064004"/>
            <a:ext cx="790441" cy="50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4" descr="Résultat de recherche d'images pour &quot;logo 5G&quot;">
            <a:extLst>
              <a:ext uri="{FF2B5EF4-FFF2-40B4-BE49-F238E27FC236}">
                <a16:creationId xmlns:a16="http://schemas.microsoft.com/office/drawing/2014/main" id="{E1CCDCA2-F536-44B6-B9A8-D1D13225C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285" y="10763704"/>
            <a:ext cx="935624" cy="62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20" descr="C:\Users\BUEL5461\Documents\Données pro\expo TV numérique\panneaux réseau\dvb-t.png">
            <a:extLst>
              <a:ext uri="{FF2B5EF4-FFF2-40B4-BE49-F238E27FC236}">
                <a16:creationId xmlns:a16="http://schemas.microsoft.com/office/drawing/2014/main" id="{E3756A5B-A10B-4695-ACAA-592E162A35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858" y="5847648"/>
            <a:ext cx="963854" cy="27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oneTexte 34">
            <a:extLst>
              <a:ext uri="{FF2B5EF4-FFF2-40B4-BE49-F238E27FC236}">
                <a16:creationId xmlns:a16="http://schemas.microsoft.com/office/drawing/2014/main" id="{54EF16FA-570D-4BDF-82FE-1E9466A5F4E6}"/>
              </a:ext>
            </a:extLst>
          </p:cNvPr>
          <p:cNvSpPr txBox="1"/>
          <p:nvPr/>
        </p:nvSpPr>
        <p:spPr>
          <a:xfrm>
            <a:off x="5733758" y="6438150"/>
            <a:ext cx="1072730" cy="483209"/>
          </a:xfrm>
          <a:prstGeom prst="rect">
            <a:avLst/>
          </a:prstGeom>
          <a:noFill/>
        </p:spPr>
        <p:txBody>
          <a:bodyPr wrap="none">
            <a:spAutoFit/>
          </a:bodyPr>
          <a:lstStyle/>
          <a:p>
            <a:pPr>
              <a:defRPr/>
            </a:pPr>
            <a:r>
              <a:rPr lang="fr-FR" sz="2540" b="1" dirty="0">
                <a:ln>
                  <a:solidFill>
                    <a:schemeClr val="accent1">
                      <a:shade val="80000"/>
                      <a:hueOff val="0"/>
                      <a:satOff val="0"/>
                      <a:lumOff val="0"/>
                    </a:schemeClr>
                  </a:solidFill>
                </a:ln>
                <a:latin typeface="Helvetica 55 Roman" pitchFamily="2" charset="0"/>
              </a:rPr>
              <a:t>ADSL</a:t>
            </a:r>
          </a:p>
        </p:txBody>
      </p:sp>
      <p:pic>
        <p:nvPicPr>
          <p:cNvPr id="8214" name="Image 38">
            <a:extLst>
              <a:ext uri="{FF2B5EF4-FFF2-40B4-BE49-F238E27FC236}">
                <a16:creationId xmlns:a16="http://schemas.microsoft.com/office/drawing/2014/main" id="{B89E472A-5E12-4C48-A75D-A7A114262C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2783" y="3518671"/>
            <a:ext cx="1115085" cy="5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19" descr="C:\Users\BUEL5461\Documents\Données pro\expo TV numérique\panneaux réseau\dvb-t2.png">
            <a:extLst>
              <a:ext uri="{FF2B5EF4-FFF2-40B4-BE49-F238E27FC236}">
                <a16:creationId xmlns:a16="http://schemas.microsoft.com/office/drawing/2014/main" id="{0041F430-213F-4319-9935-E63F199294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546" y="6531219"/>
            <a:ext cx="1038461" cy="25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6" name="ZoneTexte 41">
            <a:extLst>
              <a:ext uri="{FF2B5EF4-FFF2-40B4-BE49-F238E27FC236}">
                <a16:creationId xmlns:a16="http://schemas.microsoft.com/office/drawing/2014/main" id="{95A5FED5-1A21-41A0-8612-CFC7B776E368}"/>
              </a:ext>
            </a:extLst>
          </p:cNvPr>
          <p:cNvSpPr txBox="1">
            <a:spLocks noChangeArrowheads="1"/>
          </p:cNvSpPr>
          <p:nvPr/>
        </p:nvSpPr>
        <p:spPr bwMode="auto">
          <a:xfrm>
            <a:off x="1454457" y="10876626"/>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2019</a:t>
            </a:r>
          </a:p>
        </p:txBody>
      </p:sp>
      <p:sp>
        <p:nvSpPr>
          <p:cNvPr id="8217" name="ZoneTexte 42">
            <a:extLst>
              <a:ext uri="{FF2B5EF4-FFF2-40B4-BE49-F238E27FC236}">
                <a16:creationId xmlns:a16="http://schemas.microsoft.com/office/drawing/2014/main" id="{49F35292-22CB-444C-89B8-9E45616AACB1}"/>
              </a:ext>
            </a:extLst>
          </p:cNvPr>
          <p:cNvSpPr txBox="1">
            <a:spLocks noChangeArrowheads="1"/>
          </p:cNvSpPr>
          <p:nvPr/>
        </p:nvSpPr>
        <p:spPr bwMode="auto">
          <a:xfrm>
            <a:off x="6740336" y="7730842"/>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2005</a:t>
            </a:r>
          </a:p>
        </p:txBody>
      </p:sp>
      <p:sp>
        <p:nvSpPr>
          <p:cNvPr id="8218" name="ZoneTexte 43">
            <a:extLst>
              <a:ext uri="{FF2B5EF4-FFF2-40B4-BE49-F238E27FC236}">
                <a16:creationId xmlns:a16="http://schemas.microsoft.com/office/drawing/2014/main" id="{8A674AE6-75A1-4066-9DF7-2ED80BD39782}"/>
              </a:ext>
            </a:extLst>
          </p:cNvPr>
          <p:cNvSpPr txBox="1">
            <a:spLocks noChangeArrowheads="1"/>
          </p:cNvSpPr>
          <p:nvPr/>
        </p:nvSpPr>
        <p:spPr bwMode="auto">
          <a:xfrm>
            <a:off x="6740336" y="6421747"/>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1992</a:t>
            </a:r>
          </a:p>
        </p:txBody>
      </p:sp>
      <p:sp>
        <p:nvSpPr>
          <p:cNvPr id="8219" name="ZoneTexte 44">
            <a:extLst>
              <a:ext uri="{FF2B5EF4-FFF2-40B4-BE49-F238E27FC236}">
                <a16:creationId xmlns:a16="http://schemas.microsoft.com/office/drawing/2014/main" id="{07FFE6D5-D5A7-4FB4-847D-1783FF22A6A9}"/>
              </a:ext>
            </a:extLst>
          </p:cNvPr>
          <p:cNvSpPr txBox="1">
            <a:spLocks noChangeArrowheads="1"/>
          </p:cNvSpPr>
          <p:nvPr/>
        </p:nvSpPr>
        <p:spPr bwMode="auto">
          <a:xfrm>
            <a:off x="6724854" y="7094492"/>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1999</a:t>
            </a:r>
          </a:p>
        </p:txBody>
      </p:sp>
      <p:sp>
        <p:nvSpPr>
          <p:cNvPr id="8220" name="ZoneTexte 45">
            <a:extLst>
              <a:ext uri="{FF2B5EF4-FFF2-40B4-BE49-F238E27FC236}">
                <a16:creationId xmlns:a16="http://schemas.microsoft.com/office/drawing/2014/main" id="{40FE5FFF-5A8A-49A0-A5E6-A2B7A2C858CD}"/>
              </a:ext>
            </a:extLst>
          </p:cNvPr>
          <p:cNvSpPr txBox="1">
            <a:spLocks noChangeArrowheads="1"/>
          </p:cNvSpPr>
          <p:nvPr/>
        </p:nvSpPr>
        <p:spPr bwMode="auto">
          <a:xfrm>
            <a:off x="1468857" y="10082151"/>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2009</a:t>
            </a:r>
          </a:p>
        </p:txBody>
      </p:sp>
      <p:sp>
        <p:nvSpPr>
          <p:cNvPr id="8221" name="ZoneTexte 46">
            <a:extLst>
              <a:ext uri="{FF2B5EF4-FFF2-40B4-BE49-F238E27FC236}">
                <a16:creationId xmlns:a16="http://schemas.microsoft.com/office/drawing/2014/main" id="{698C525C-2DBE-4E43-96E7-AF8B7AF2F286}"/>
              </a:ext>
            </a:extLst>
          </p:cNvPr>
          <p:cNvSpPr txBox="1">
            <a:spLocks noChangeArrowheads="1"/>
          </p:cNvSpPr>
          <p:nvPr/>
        </p:nvSpPr>
        <p:spPr bwMode="auto">
          <a:xfrm>
            <a:off x="1589026" y="6412745"/>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2009</a:t>
            </a:r>
          </a:p>
        </p:txBody>
      </p:sp>
      <p:sp>
        <p:nvSpPr>
          <p:cNvPr id="8222" name="ZoneTexte 47">
            <a:extLst>
              <a:ext uri="{FF2B5EF4-FFF2-40B4-BE49-F238E27FC236}">
                <a16:creationId xmlns:a16="http://schemas.microsoft.com/office/drawing/2014/main" id="{6CAE9869-E24A-44BA-8A63-7C2CB65F05BE}"/>
              </a:ext>
            </a:extLst>
          </p:cNvPr>
          <p:cNvSpPr txBox="1">
            <a:spLocks noChangeArrowheads="1"/>
          </p:cNvSpPr>
          <p:nvPr/>
        </p:nvSpPr>
        <p:spPr bwMode="auto">
          <a:xfrm>
            <a:off x="1594066" y="5738759"/>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1997</a:t>
            </a:r>
          </a:p>
        </p:txBody>
      </p:sp>
      <p:pic>
        <p:nvPicPr>
          <p:cNvPr id="8223" name="Image 49">
            <a:extLst>
              <a:ext uri="{FF2B5EF4-FFF2-40B4-BE49-F238E27FC236}">
                <a16:creationId xmlns:a16="http://schemas.microsoft.com/office/drawing/2014/main" id="{DE0A5919-CB33-4981-B3EC-0112DDECD2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9205" y="2782674"/>
            <a:ext cx="1550634" cy="65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4" name="ZoneTexte 50">
            <a:extLst>
              <a:ext uri="{FF2B5EF4-FFF2-40B4-BE49-F238E27FC236}">
                <a16:creationId xmlns:a16="http://schemas.microsoft.com/office/drawing/2014/main" id="{7F32F3F6-D27E-4543-A341-03F4FBB027FC}"/>
              </a:ext>
            </a:extLst>
          </p:cNvPr>
          <p:cNvSpPr txBox="1">
            <a:spLocks noChangeArrowheads="1"/>
          </p:cNvSpPr>
          <p:nvPr/>
        </p:nvSpPr>
        <p:spPr bwMode="auto">
          <a:xfrm>
            <a:off x="6518152" y="3629574"/>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2007</a:t>
            </a:r>
          </a:p>
        </p:txBody>
      </p:sp>
      <p:sp>
        <p:nvSpPr>
          <p:cNvPr id="8225" name="ZoneTexte 51">
            <a:extLst>
              <a:ext uri="{FF2B5EF4-FFF2-40B4-BE49-F238E27FC236}">
                <a16:creationId xmlns:a16="http://schemas.microsoft.com/office/drawing/2014/main" id="{550AB794-1402-42CE-99DA-88C3535D3F6F}"/>
              </a:ext>
            </a:extLst>
          </p:cNvPr>
          <p:cNvSpPr txBox="1">
            <a:spLocks noChangeArrowheads="1"/>
          </p:cNvSpPr>
          <p:nvPr/>
        </p:nvSpPr>
        <p:spPr bwMode="auto">
          <a:xfrm>
            <a:off x="6499182" y="2858289"/>
            <a:ext cx="979755"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3048" dirty="0"/>
              <a:t>1995</a:t>
            </a:r>
          </a:p>
        </p:txBody>
      </p:sp>
      <p:cxnSp>
        <p:nvCxnSpPr>
          <p:cNvPr id="59" name="Connecteur droit 58">
            <a:extLst>
              <a:ext uri="{FF2B5EF4-FFF2-40B4-BE49-F238E27FC236}">
                <a16:creationId xmlns:a16="http://schemas.microsoft.com/office/drawing/2014/main" id="{EC5FC9C8-CE36-46DC-9FD3-D39AB1BC376E}"/>
              </a:ext>
            </a:extLst>
          </p:cNvPr>
          <p:cNvCxnSpPr/>
          <p:nvPr/>
        </p:nvCxnSpPr>
        <p:spPr>
          <a:xfrm>
            <a:off x="4221437" y="11550113"/>
            <a:ext cx="0" cy="869082"/>
          </a:xfrm>
          <a:prstGeom prst="line">
            <a:avLst/>
          </a:prstGeom>
          <a:ln w="5715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227" name="ZoneTexte 1">
            <a:extLst>
              <a:ext uri="{FF2B5EF4-FFF2-40B4-BE49-F238E27FC236}">
                <a16:creationId xmlns:a16="http://schemas.microsoft.com/office/drawing/2014/main" id="{61C0D474-1534-49E2-B3DE-8A28AE51A421}"/>
              </a:ext>
            </a:extLst>
          </p:cNvPr>
          <p:cNvSpPr txBox="1">
            <a:spLocks noChangeArrowheads="1"/>
          </p:cNvSpPr>
          <p:nvPr/>
        </p:nvSpPr>
        <p:spPr bwMode="auto">
          <a:xfrm>
            <a:off x="434581" y="1145332"/>
            <a:ext cx="3026662" cy="185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286" dirty="0"/>
              <a:t>Conçu initialement pour le DAB, le COFDM est déployé pour la Télévision Numérique  : la TNT</a:t>
            </a:r>
          </a:p>
        </p:txBody>
      </p:sp>
      <p:sp>
        <p:nvSpPr>
          <p:cNvPr id="8228" name="ZoneTexte 4">
            <a:extLst>
              <a:ext uri="{FF2B5EF4-FFF2-40B4-BE49-F238E27FC236}">
                <a16:creationId xmlns:a16="http://schemas.microsoft.com/office/drawing/2014/main" id="{2E6813B1-F2CC-4C4D-8613-2C5F955B1173}"/>
              </a:ext>
            </a:extLst>
          </p:cNvPr>
          <p:cNvSpPr txBox="1">
            <a:spLocks noChangeArrowheads="1"/>
          </p:cNvSpPr>
          <p:nvPr/>
        </p:nvSpPr>
        <p:spPr bwMode="auto">
          <a:xfrm>
            <a:off x="5213520" y="4462360"/>
            <a:ext cx="3645706" cy="149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286" dirty="0"/>
              <a:t>Utilisé dans le  même temps pour l’ADSL, il permet ensuite les montées en débit du WIFI et du CPL</a:t>
            </a:r>
          </a:p>
        </p:txBody>
      </p:sp>
      <p:sp>
        <p:nvSpPr>
          <p:cNvPr id="8229" name="ZoneTexte 14">
            <a:extLst>
              <a:ext uri="{FF2B5EF4-FFF2-40B4-BE49-F238E27FC236}">
                <a16:creationId xmlns:a16="http://schemas.microsoft.com/office/drawing/2014/main" id="{DA96FE97-F1CD-49A8-BE4F-E5B92DD8F48D}"/>
              </a:ext>
            </a:extLst>
          </p:cNvPr>
          <p:cNvSpPr txBox="1">
            <a:spLocks noChangeArrowheads="1"/>
          </p:cNvSpPr>
          <p:nvPr/>
        </p:nvSpPr>
        <p:spPr bwMode="auto">
          <a:xfrm>
            <a:off x="5288129" y="9644587"/>
            <a:ext cx="3218223" cy="19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3048" dirty="0"/>
              <a:t>Pour les mobiles, il est la clé du passage de la 3G à la 4G puis la 5G</a:t>
            </a:r>
          </a:p>
        </p:txBody>
      </p:sp>
      <p:pic>
        <p:nvPicPr>
          <p:cNvPr id="8230" name="Image 4">
            <a:extLst>
              <a:ext uri="{FF2B5EF4-FFF2-40B4-BE49-F238E27FC236}">
                <a16:creationId xmlns:a16="http://schemas.microsoft.com/office/drawing/2014/main" id="{DAB3318D-A0C4-4383-B0DB-79A32FC7D8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0219" y="3030696"/>
            <a:ext cx="1042495" cy="62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e 11">
            <a:extLst>
              <a:ext uri="{FF2B5EF4-FFF2-40B4-BE49-F238E27FC236}">
                <a16:creationId xmlns:a16="http://schemas.microsoft.com/office/drawing/2014/main" id="{4228ADAF-002A-40FD-AC91-EA6039E4E96D}"/>
              </a:ext>
            </a:extLst>
          </p:cNvPr>
          <p:cNvGrpSpPr>
            <a:grpSpLocks/>
          </p:cNvGrpSpPr>
          <p:nvPr/>
        </p:nvGrpSpPr>
        <p:grpSpPr bwMode="auto">
          <a:xfrm>
            <a:off x="3292872" y="9106200"/>
            <a:ext cx="1782524" cy="1669604"/>
            <a:chOff x="1443436" y="4177591"/>
            <a:chExt cx="1793643" cy="1673105"/>
          </a:xfrm>
        </p:grpSpPr>
        <p:sp>
          <p:nvSpPr>
            <p:cNvPr id="54" name="Ellipse 53">
              <a:extLst>
                <a:ext uri="{FF2B5EF4-FFF2-40B4-BE49-F238E27FC236}">
                  <a16:creationId xmlns:a16="http://schemas.microsoft.com/office/drawing/2014/main" id="{1E459B52-F868-4147-B047-56B3C2F53900}"/>
                </a:ext>
              </a:extLst>
            </p:cNvPr>
            <p:cNvSpPr/>
            <p:nvPr/>
          </p:nvSpPr>
          <p:spPr>
            <a:xfrm>
              <a:off x="1443436" y="4177591"/>
              <a:ext cx="1793643" cy="1673105"/>
            </a:xfrm>
            <a:prstGeom prst="ellipse">
              <a:avLst/>
            </a:prstGeom>
            <a:solidFill>
              <a:prstClr val="white">
                <a:alpha val="90000"/>
                <a:tint val="40000"/>
                <a:hueOff val="0"/>
                <a:satOff val="0"/>
                <a:lumOff val="0"/>
                <a:alphaOff val="0"/>
              </a:prstClr>
            </a:solidFill>
            <a:ln w="25400" cap="flat" cmpd="sng" algn="ctr">
              <a:solidFill>
                <a:srgbClr val="FF6600">
                  <a:alpha val="9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55" name="Ellipse 4">
              <a:extLst>
                <a:ext uri="{FF2B5EF4-FFF2-40B4-BE49-F238E27FC236}">
                  <a16:creationId xmlns:a16="http://schemas.microsoft.com/office/drawing/2014/main" id="{FE60BA29-2231-4F7E-B48C-A22A86E9EAB1}"/>
                </a:ext>
              </a:extLst>
            </p:cNvPr>
            <p:cNvSpPr txBox="1"/>
            <p:nvPr/>
          </p:nvSpPr>
          <p:spPr>
            <a:xfrm>
              <a:off x="1687854" y="4385718"/>
              <a:ext cx="1268131" cy="11820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ctr"/>
            <a:lstStyle/>
            <a:p>
              <a:pPr algn="ctr" defTabSz="1806732">
                <a:lnSpc>
                  <a:spcPct val="90000"/>
                </a:lnSpc>
                <a:spcAft>
                  <a:spcPct val="35000"/>
                </a:spcAft>
                <a:defRPr/>
              </a:pPr>
              <a:r>
                <a:rPr lang="fr-FR" sz="1778" dirty="0">
                  <a:solidFill>
                    <a:prstClr val="black">
                      <a:hueOff val="0"/>
                      <a:satOff val="0"/>
                      <a:lumOff val="0"/>
                      <a:alphaOff val="0"/>
                    </a:prstClr>
                  </a:solidFill>
                </a:rPr>
                <a:t>Mobile</a:t>
              </a:r>
            </a:p>
          </p:txBody>
        </p:sp>
      </p:grpSp>
      <p:sp>
        <p:nvSpPr>
          <p:cNvPr id="2" name="ZoneTexte 1">
            <a:extLst>
              <a:ext uri="{FF2B5EF4-FFF2-40B4-BE49-F238E27FC236}">
                <a16:creationId xmlns:a16="http://schemas.microsoft.com/office/drawing/2014/main" id="{DB5D7B44-E3B3-7D4F-BCDA-AD1D472DD2E9}"/>
              </a:ext>
            </a:extLst>
          </p:cNvPr>
          <p:cNvSpPr txBox="1"/>
          <p:nvPr/>
        </p:nvSpPr>
        <p:spPr>
          <a:xfrm>
            <a:off x="1014106" y="11496500"/>
            <a:ext cx="5062668" cy="639534"/>
          </a:xfrm>
          <a:prstGeom prst="rect">
            <a:avLst/>
          </a:prstGeom>
          <a:noFill/>
        </p:spPr>
        <p:txBody>
          <a:bodyPr wrap="none" rtlCol="0">
            <a:spAutoFit/>
          </a:bodyPr>
          <a:lstStyle/>
          <a:p>
            <a:r>
              <a:rPr lang="fr-FR" sz="1778" dirty="0"/>
              <a:t>Note : Dates de finalisation des normes;</a:t>
            </a:r>
          </a:p>
          <a:p>
            <a:r>
              <a:rPr lang="fr-FR" sz="1778" dirty="0"/>
              <a:t> les publications formelles peuvent être plus tardives</a:t>
            </a:r>
          </a:p>
        </p:txBody>
      </p:sp>
      <p:sp>
        <p:nvSpPr>
          <p:cNvPr id="49" name="ZoneTexte 6">
            <a:extLst>
              <a:ext uri="{FF2B5EF4-FFF2-40B4-BE49-F238E27FC236}">
                <a16:creationId xmlns:a16="http://schemas.microsoft.com/office/drawing/2014/main" id="{8E2A5717-56C6-4317-80DA-5227742E052B}"/>
              </a:ext>
            </a:extLst>
          </p:cNvPr>
          <p:cNvSpPr txBox="1">
            <a:spLocks noChangeArrowheads="1"/>
          </p:cNvSpPr>
          <p:nvPr/>
        </p:nvSpPr>
        <p:spPr bwMode="auto">
          <a:xfrm>
            <a:off x="8088951" y="12068335"/>
            <a:ext cx="805143"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14/15</a:t>
            </a:r>
            <a:endParaRPr lang="fr-FR" altLang="fr-FR" sz="3176" b="1" dirty="0">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re 1">
            <a:extLst>
              <a:ext uri="{FF2B5EF4-FFF2-40B4-BE49-F238E27FC236}">
                <a16:creationId xmlns:a16="http://schemas.microsoft.com/office/drawing/2014/main" id="{08EE3BF9-5F52-492E-B076-057430354E02}"/>
              </a:ext>
            </a:extLst>
          </p:cNvPr>
          <p:cNvSpPr>
            <a:spLocks noGrp="1"/>
          </p:cNvSpPr>
          <p:nvPr>
            <p:ph type="title"/>
          </p:nvPr>
        </p:nvSpPr>
        <p:spPr>
          <a:xfrm>
            <a:off x="981034" y="201643"/>
            <a:ext cx="6722779" cy="572666"/>
          </a:xfrm>
        </p:spPr>
        <p:txBody>
          <a:bodyPr/>
          <a:lstStyle/>
          <a:p>
            <a:r>
              <a:rPr altLang="fr-FR" sz="2540">
                <a:solidFill>
                  <a:schemeClr val="tx1"/>
                </a:solidFill>
              </a:rPr>
              <a:t>Les services sonores : une constante évolution</a:t>
            </a:r>
          </a:p>
        </p:txBody>
      </p:sp>
      <p:sp>
        <p:nvSpPr>
          <p:cNvPr id="3" name="Rectangle avec flèche vers la droite 2">
            <a:extLst>
              <a:ext uri="{FF2B5EF4-FFF2-40B4-BE49-F238E27FC236}">
                <a16:creationId xmlns:a16="http://schemas.microsoft.com/office/drawing/2014/main" id="{AC0ED1AA-C30D-4412-AFFF-E57BC82373E8}"/>
              </a:ext>
            </a:extLst>
          </p:cNvPr>
          <p:cNvSpPr/>
          <p:nvPr/>
        </p:nvSpPr>
        <p:spPr>
          <a:xfrm>
            <a:off x="476927" y="947722"/>
            <a:ext cx="1463928" cy="867065"/>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5915" eaLnBrk="0" fontAlgn="base" hangingPunct="0">
              <a:spcBef>
                <a:spcPct val="0"/>
              </a:spcBef>
              <a:spcAft>
                <a:spcPct val="0"/>
              </a:spcAft>
              <a:defRPr/>
            </a:pPr>
            <a:r>
              <a:rPr lang="fr-FR" sz="2413" dirty="0">
                <a:solidFill>
                  <a:prstClr val="white"/>
                </a:solidFill>
                <a:latin typeface="Helvetica 55 Roman"/>
              </a:rPr>
              <a:t>Son / DAB</a:t>
            </a:r>
          </a:p>
        </p:txBody>
      </p:sp>
      <p:sp>
        <p:nvSpPr>
          <p:cNvPr id="8195" name="ZoneTexte 3">
            <a:extLst>
              <a:ext uri="{FF2B5EF4-FFF2-40B4-BE49-F238E27FC236}">
                <a16:creationId xmlns:a16="http://schemas.microsoft.com/office/drawing/2014/main" id="{878EBE25-ED61-45EC-9797-1BF393B88D35}"/>
              </a:ext>
            </a:extLst>
          </p:cNvPr>
          <p:cNvSpPr txBox="1">
            <a:spLocks noChangeArrowheads="1"/>
          </p:cNvSpPr>
          <p:nvPr/>
        </p:nvSpPr>
        <p:spPr bwMode="auto">
          <a:xfrm>
            <a:off x="1924724" y="947722"/>
            <a:ext cx="1183337" cy="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Norme</a:t>
            </a:r>
          </a:p>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 MPEG</a:t>
            </a:r>
          </a:p>
        </p:txBody>
      </p:sp>
      <p:sp>
        <p:nvSpPr>
          <p:cNvPr id="6" name="ZoneTexte 5">
            <a:extLst>
              <a:ext uri="{FF2B5EF4-FFF2-40B4-BE49-F238E27FC236}">
                <a16:creationId xmlns:a16="http://schemas.microsoft.com/office/drawing/2014/main" id="{A789289A-EC55-4922-9522-890ED0A36913}"/>
              </a:ext>
            </a:extLst>
          </p:cNvPr>
          <p:cNvSpPr txBox="1"/>
          <p:nvPr/>
        </p:nvSpPr>
        <p:spPr>
          <a:xfrm>
            <a:off x="3388021" y="981249"/>
            <a:ext cx="1463928" cy="717889"/>
          </a:xfrm>
          <a:prstGeom prst="rect">
            <a:avLst/>
          </a:prstGeom>
          <a:noFill/>
        </p:spPr>
        <p:txBody>
          <a:bodyPr>
            <a:spAutoFit/>
          </a:bodyPr>
          <a:lstStyle/>
          <a:p>
            <a:pPr defTabSz="1215915" eaLnBrk="0" fontAlgn="base" hangingPunct="0">
              <a:spcBef>
                <a:spcPct val="0"/>
              </a:spcBef>
              <a:spcAft>
                <a:spcPct val="0"/>
              </a:spcAft>
              <a:defRPr/>
            </a:pPr>
            <a:r>
              <a:rPr lang="fr-FR" sz="4065" b="1" dirty="0">
                <a:ln w="22225">
                  <a:solidFill>
                    <a:srgbClr val="B2B2B2"/>
                  </a:solidFill>
                  <a:prstDash val="solid"/>
                </a:ln>
                <a:solidFill>
                  <a:srgbClr val="FF6600"/>
                </a:solidFill>
                <a:latin typeface="Helvetica 55 Roman" pitchFamily="2" charset="0"/>
                <a:ea typeface="MS PGothic" panose="020B0600070205080204" pitchFamily="34" charset="-128"/>
              </a:rPr>
              <a:t>MP3</a:t>
            </a:r>
            <a:endParaRPr lang="fr-FR" sz="2413" dirty="0">
              <a:solidFill>
                <a:srgbClr val="FF6600"/>
              </a:solidFill>
              <a:latin typeface="Helvetica 55 Roman" pitchFamily="2" charset="0"/>
              <a:ea typeface="MS PGothic" panose="020B0600070205080204" pitchFamily="34" charset="-128"/>
            </a:endParaRPr>
          </a:p>
        </p:txBody>
      </p:sp>
      <p:pic>
        <p:nvPicPr>
          <p:cNvPr id="8197" name="Image 13">
            <a:extLst>
              <a:ext uri="{FF2B5EF4-FFF2-40B4-BE49-F238E27FC236}">
                <a16:creationId xmlns:a16="http://schemas.microsoft.com/office/drawing/2014/main" id="{EFE562CB-5D43-4514-BFD7-07296FFA9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94" y="1879313"/>
            <a:ext cx="1467961" cy="97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 17">
            <a:extLst>
              <a:ext uri="{FF2B5EF4-FFF2-40B4-BE49-F238E27FC236}">
                <a16:creationId xmlns:a16="http://schemas.microsoft.com/office/drawing/2014/main" id="{803937C2-8A21-4FDC-BD87-B569D075B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426" y="1909560"/>
            <a:ext cx="1467961" cy="119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Image 19">
            <a:extLst>
              <a:ext uri="{FF2B5EF4-FFF2-40B4-BE49-F238E27FC236}">
                <a16:creationId xmlns:a16="http://schemas.microsoft.com/office/drawing/2014/main" id="{A7E3BB6D-4380-4703-BE8F-030AEE74E1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954" y="2093055"/>
            <a:ext cx="1871247" cy="104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ZoneTexte 20">
            <a:extLst>
              <a:ext uri="{FF2B5EF4-FFF2-40B4-BE49-F238E27FC236}">
                <a16:creationId xmlns:a16="http://schemas.microsoft.com/office/drawing/2014/main" id="{9B461A9C-E421-4FCD-8125-BEAFB9D75DEC}"/>
              </a:ext>
            </a:extLst>
          </p:cNvPr>
          <p:cNvSpPr txBox="1">
            <a:spLocks noChangeArrowheads="1"/>
          </p:cNvSpPr>
          <p:nvPr/>
        </p:nvSpPr>
        <p:spPr bwMode="auto">
          <a:xfrm>
            <a:off x="5034059" y="1076774"/>
            <a:ext cx="3195105" cy="46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Explosion des usages</a:t>
            </a:r>
          </a:p>
        </p:txBody>
      </p:sp>
      <p:sp>
        <p:nvSpPr>
          <p:cNvPr id="8201" name="ZoneTexte 21">
            <a:extLst>
              <a:ext uri="{FF2B5EF4-FFF2-40B4-BE49-F238E27FC236}">
                <a16:creationId xmlns:a16="http://schemas.microsoft.com/office/drawing/2014/main" id="{196409EC-484B-4152-8B1F-809E4B33C461}"/>
              </a:ext>
            </a:extLst>
          </p:cNvPr>
          <p:cNvSpPr txBox="1">
            <a:spLocks noChangeArrowheads="1"/>
          </p:cNvSpPr>
          <p:nvPr/>
        </p:nvSpPr>
        <p:spPr bwMode="auto">
          <a:xfrm>
            <a:off x="341826" y="6363854"/>
            <a:ext cx="6239209" cy="46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5915" eaLnBrk="0" fontAlgn="base" hangingPunct="0">
              <a:spcBef>
                <a:spcPct val="0"/>
              </a:spcBef>
              <a:spcAft>
                <a:spcPct val="0"/>
              </a:spcAft>
            </a:pPr>
            <a:r>
              <a:rPr lang="fr-FR" altLang="fr-FR" sz="2413">
                <a:solidFill>
                  <a:srgbClr val="FF6600"/>
                </a:solidFill>
                <a:latin typeface="Helvetica 55 Roman" pitchFamily="34" charset="0"/>
                <a:ea typeface="MS PGothic" panose="020B0600070205080204" pitchFamily="34" charset="-128"/>
              </a:rPr>
              <a:t>Diversification des modes de consommation</a:t>
            </a:r>
          </a:p>
        </p:txBody>
      </p:sp>
      <p:graphicFrame>
        <p:nvGraphicFramePr>
          <p:cNvPr id="24" name="Tableau 23">
            <a:extLst>
              <a:ext uri="{FF2B5EF4-FFF2-40B4-BE49-F238E27FC236}">
                <a16:creationId xmlns:a16="http://schemas.microsoft.com/office/drawing/2014/main" id="{885628F7-4EAC-4D23-89B1-BF254DCEE238}"/>
              </a:ext>
            </a:extLst>
          </p:cNvPr>
          <p:cNvGraphicFramePr>
            <a:graphicFrameLocks noGrp="1"/>
          </p:cNvGraphicFramePr>
          <p:nvPr/>
        </p:nvGraphicFramePr>
        <p:xfrm>
          <a:off x="368040" y="6835699"/>
          <a:ext cx="7920539" cy="4595445"/>
        </p:xfrm>
        <a:graphic>
          <a:graphicData uri="http://schemas.openxmlformats.org/drawingml/2006/table">
            <a:tbl>
              <a:tblPr firstRow="1" firstCol="1" bandRow="1">
                <a:tableStyleId>{5C22544A-7EE6-4342-B048-85BDC9FD1C3A}</a:tableStyleId>
              </a:tblPr>
              <a:tblGrid>
                <a:gridCol w="1483240">
                  <a:extLst>
                    <a:ext uri="{9D8B030D-6E8A-4147-A177-3AD203B41FA5}">
                      <a16:colId xmlns:a16="http://schemas.microsoft.com/office/drawing/2014/main" val="20000"/>
                    </a:ext>
                  </a:extLst>
                </a:gridCol>
                <a:gridCol w="1547521">
                  <a:extLst>
                    <a:ext uri="{9D8B030D-6E8A-4147-A177-3AD203B41FA5}">
                      <a16:colId xmlns:a16="http://schemas.microsoft.com/office/drawing/2014/main" val="20001"/>
                    </a:ext>
                  </a:extLst>
                </a:gridCol>
                <a:gridCol w="1362172">
                  <a:extLst>
                    <a:ext uri="{9D8B030D-6E8A-4147-A177-3AD203B41FA5}">
                      <a16:colId xmlns:a16="http://schemas.microsoft.com/office/drawing/2014/main" val="20002"/>
                    </a:ext>
                  </a:extLst>
                </a:gridCol>
                <a:gridCol w="1502935">
                  <a:extLst>
                    <a:ext uri="{9D8B030D-6E8A-4147-A177-3AD203B41FA5}">
                      <a16:colId xmlns:a16="http://schemas.microsoft.com/office/drawing/2014/main" val="20003"/>
                    </a:ext>
                  </a:extLst>
                </a:gridCol>
                <a:gridCol w="2024671">
                  <a:extLst>
                    <a:ext uri="{9D8B030D-6E8A-4147-A177-3AD203B41FA5}">
                      <a16:colId xmlns:a16="http://schemas.microsoft.com/office/drawing/2014/main" val="20004"/>
                    </a:ext>
                  </a:extLst>
                </a:gridCol>
              </a:tblGrid>
              <a:tr h="1116179">
                <a:tc>
                  <a:txBody>
                    <a:bodyPr/>
                    <a:lstStyle/>
                    <a:p>
                      <a:r>
                        <a:rPr lang="fr-FR" sz="17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tc>
                  <a:txBody>
                    <a:bodyPr/>
                    <a:lstStyle/>
                    <a:p>
                      <a:r>
                        <a:rPr lang="fr-FR" sz="1700" dirty="0">
                          <a:effectLst/>
                        </a:rPr>
                        <a:t>FM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DAB+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Radio par Internet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Podcast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extLst>
                  <a:ext uri="{0D108BD9-81ED-4DB2-BD59-A6C34878D82A}">
                    <a16:rowId xmlns:a16="http://schemas.microsoft.com/office/drawing/2014/main" val="10000"/>
                  </a:ext>
                </a:extLst>
              </a:tr>
              <a:tr h="967862">
                <a:tc>
                  <a:txBody>
                    <a:bodyPr/>
                    <a:lstStyle/>
                    <a:p>
                      <a:r>
                        <a:rPr lang="fr-FR" sz="1700" dirty="0">
                          <a:effectLst/>
                        </a:rPr>
                        <a:t>Usage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tc>
                  <a:txBody>
                    <a:bodyPr/>
                    <a:lstStyle/>
                    <a:p>
                      <a:r>
                        <a:rPr lang="fr-FR" sz="1700" dirty="0">
                          <a:effectLst/>
                        </a:rPr>
                        <a:t>gratuité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gratuité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via abonnement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Abonnement + recherche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extLst>
                  <a:ext uri="{0D108BD9-81ED-4DB2-BD59-A6C34878D82A}">
                    <a16:rowId xmlns:a16="http://schemas.microsoft.com/office/drawing/2014/main" val="10001"/>
                  </a:ext>
                </a:extLst>
              </a:tr>
              <a:tr h="558091">
                <a:tc>
                  <a:txBody>
                    <a:bodyPr/>
                    <a:lstStyle/>
                    <a:p>
                      <a:r>
                        <a:rPr lang="fr-FR" sz="1700" dirty="0">
                          <a:effectLst/>
                        </a:rPr>
                        <a:t>son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tc>
                  <a:txBody>
                    <a:bodyPr/>
                    <a:lstStyle/>
                    <a:p>
                      <a:r>
                        <a:rPr lang="fr-FR" sz="1700" dirty="0">
                          <a:effectLst/>
                        </a:rPr>
                        <a:t>analogique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numérique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numérique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pPr marL="0" algn="l" defTabSz="957805" rtl="0" eaLnBrk="1" latinLnBrk="0" hangingPunct="1"/>
                      <a:r>
                        <a:rPr lang="fr-FR" sz="1700" kern="1200" dirty="0">
                          <a:solidFill>
                            <a:schemeClr val="dk1"/>
                          </a:solidFill>
                          <a:effectLst/>
                          <a:latin typeface="+mn-lt"/>
                          <a:ea typeface="+mn-ea"/>
                          <a:cs typeface="+mn-cs"/>
                        </a:rPr>
                        <a:t>numérique</a:t>
                      </a:r>
                    </a:p>
                  </a:txBody>
                  <a:tcPr marL="80152" marR="80152" marT="0" marB="0"/>
                </a:tc>
                <a:extLst>
                  <a:ext uri="{0D108BD9-81ED-4DB2-BD59-A6C34878D82A}">
                    <a16:rowId xmlns:a16="http://schemas.microsoft.com/office/drawing/2014/main" val="10002"/>
                  </a:ext>
                </a:extLst>
              </a:tr>
              <a:tr h="1116179">
                <a:tc>
                  <a:txBody>
                    <a:bodyPr/>
                    <a:lstStyle/>
                    <a:p>
                      <a:r>
                        <a:rPr lang="fr-FR" sz="1700" dirty="0">
                          <a:effectLst/>
                        </a:rPr>
                        <a:t>Nb programmes</a:t>
                      </a:r>
                      <a:r>
                        <a:rPr lang="fr-FR" sz="3000" dirty="0">
                          <a:effectLst/>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tc>
                  <a:txBody>
                    <a:bodyPr/>
                    <a:lstStyle/>
                    <a:p>
                      <a:r>
                        <a:rPr lang="fr-FR" sz="1700" dirty="0">
                          <a:effectLst/>
                        </a:rPr>
                        <a:t>limité  </a:t>
                      </a:r>
                    </a:p>
                    <a:p>
                      <a:endParaRPr lang="fr-FR" sz="1400" dirty="0">
                        <a:effectLst/>
                      </a:endParaRPr>
                    </a:p>
                  </a:txBody>
                  <a:tcPr marL="80152" marR="80152" marT="0" marB="0" anchor="ctr"/>
                </a:tc>
                <a:tc>
                  <a:txBody>
                    <a:bodyPr/>
                    <a:lstStyle/>
                    <a:p>
                      <a:r>
                        <a:rPr lang="fr-FR" sz="1700" dirty="0">
                          <a:effectLst/>
                        </a:rPr>
                        <a:t>grand </a:t>
                      </a:r>
                      <a:endParaRPr lang="fr-FR" sz="1400" dirty="0">
                        <a:effectLst/>
                      </a:endParaRPr>
                    </a:p>
                  </a:txBody>
                  <a:tcPr marL="80152" marR="80152" marT="0" marB="0" anchor="ctr"/>
                </a:tc>
                <a:tc>
                  <a:txBody>
                    <a:bodyPr/>
                    <a:lstStyle/>
                    <a:p>
                      <a:r>
                        <a:rPr lang="fr-FR" sz="1700" dirty="0">
                          <a:effectLst/>
                        </a:rPr>
                        <a:t>illimité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endParaRPr lang="fr-FR" sz="1700" dirty="0">
                        <a:effectLst/>
                      </a:endParaRPr>
                    </a:p>
                    <a:p>
                      <a:r>
                        <a:rPr lang="fr-FR" sz="1700" dirty="0">
                          <a:effectLst/>
                        </a:rPr>
                        <a:t>A la demande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extLst>
                  <a:ext uri="{0D108BD9-81ED-4DB2-BD59-A6C34878D82A}">
                    <a16:rowId xmlns:a16="http://schemas.microsoft.com/office/drawing/2014/main" val="10003"/>
                  </a:ext>
                </a:extLst>
              </a:tr>
              <a:tr h="837134">
                <a:tc>
                  <a:txBody>
                    <a:bodyPr/>
                    <a:lstStyle/>
                    <a:p>
                      <a:r>
                        <a:rPr lang="fr-FR" sz="1700" dirty="0">
                          <a:effectLst/>
                        </a:rPr>
                        <a:t>réception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tc>
                  <a:txBody>
                    <a:bodyPr/>
                    <a:lstStyle/>
                    <a:p>
                      <a:r>
                        <a:rPr lang="fr-FR" sz="1700" dirty="0">
                          <a:effectLst/>
                        </a:rPr>
                        <a:t>interférences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Qualité+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lié à la connexion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nchor="ctr"/>
                </a:tc>
                <a:tc>
                  <a:txBody>
                    <a:bodyPr/>
                    <a:lstStyle/>
                    <a:p>
                      <a:r>
                        <a:rPr lang="fr-FR" sz="1700" dirty="0">
                          <a:effectLst/>
                        </a:rPr>
                        <a:t>Téléchargement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0152" marR="80152" marT="0" marB="0"/>
                </a:tc>
                <a:extLst>
                  <a:ext uri="{0D108BD9-81ED-4DB2-BD59-A6C34878D82A}">
                    <a16:rowId xmlns:a16="http://schemas.microsoft.com/office/drawing/2014/main" val="10004"/>
                  </a:ext>
                </a:extLst>
              </a:tr>
            </a:tbl>
          </a:graphicData>
        </a:graphic>
      </p:graphicFrame>
      <p:sp>
        <p:nvSpPr>
          <p:cNvPr id="8240" name="ZoneTexte 3">
            <a:extLst>
              <a:ext uri="{FF2B5EF4-FFF2-40B4-BE49-F238E27FC236}">
                <a16:creationId xmlns:a16="http://schemas.microsoft.com/office/drawing/2014/main" id="{D37B030E-01CE-413F-8FA6-4D9815F3B80A}"/>
              </a:ext>
            </a:extLst>
          </p:cNvPr>
          <p:cNvSpPr txBox="1">
            <a:spLocks noChangeArrowheads="1"/>
          </p:cNvSpPr>
          <p:nvPr/>
        </p:nvSpPr>
        <p:spPr bwMode="auto">
          <a:xfrm>
            <a:off x="368039" y="3302912"/>
            <a:ext cx="2281394" cy="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Du baladeur</a:t>
            </a:r>
          </a:p>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Au smartphone</a:t>
            </a:r>
          </a:p>
        </p:txBody>
      </p:sp>
      <p:sp>
        <p:nvSpPr>
          <p:cNvPr id="8241" name="ZoneTexte 16">
            <a:extLst>
              <a:ext uri="{FF2B5EF4-FFF2-40B4-BE49-F238E27FC236}">
                <a16:creationId xmlns:a16="http://schemas.microsoft.com/office/drawing/2014/main" id="{210FFC39-2E2D-41F9-A9E0-38A0EFE9242B}"/>
              </a:ext>
            </a:extLst>
          </p:cNvPr>
          <p:cNvSpPr txBox="1">
            <a:spLocks noChangeArrowheads="1"/>
          </p:cNvSpPr>
          <p:nvPr/>
        </p:nvSpPr>
        <p:spPr bwMode="auto">
          <a:xfrm>
            <a:off x="2853551" y="3202091"/>
            <a:ext cx="3193502" cy="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Au cœur </a:t>
            </a:r>
          </a:p>
          <a:p>
            <a:pPr algn="ct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des outils numériques</a:t>
            </a:r>
          </a:p>
        </p:txBody>
      </p:sp>
      <p:sp>
        <p:nvSpPr>
          <p:cNvPr id="8242" name="ZoneTexte 17">
            <a:extLst>
              <a:ext uri="{FF2B5EF4-FFF2-40B4-BE49-F238E27FC236}">
                <a16:creationId xmlns:a16="http://schemas.microsoft.com/office/drawing/2014/main" id="{652A32F2-5D8D-4DE5-9FB5-A88170A711C3}"/>
              </a:ext>
            </a:extLst>
          </p:cNvPr>
          <p:cNvSpPr txBox="1">
            <a:spLocks noChangeArrowheads="1"/>
          </p:cNvSpPr>
          <p:nvPr/>
        </p:nvSpPr>
        <p:spPr bwMode="auto">
          <a:xfrm>
            <a:off x="6302393" y="3302912"/>
            <a:ext cx="1871247" cy="120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Jusqu’à la radio internet</a:t>
            </a:r>
          </a:p>
        </p:txBody>
      </p:sp>
      <p:sp>
        <p:nvSpPr>
          <p:cNvPr id="8243" name="ZoneTexte 4">
            <a:extLst>
              <a:ext uri="{FF2B5EF4-FFF2-40B4-BE49-F238E27FC236}">
                <a16:creationId xmlns:a16="http://schemas.microsoft.com/office/drawing/2014/main" id="{3325968E-DA2E-49CC-8AF2-6D14F11ED90B}"/>
              </a:ext>
            </a:extLst>
          </p:cNvPr>
          <p:cNvSpPr txBox="1">
            <a:spLocks noChangeArrowheads="1"/>
          </p:cNvSpPr>
          <p:nvPr/>
        </p:nvSpPr>
        <p:spPr bwMode="auto">
          <a:xfrm>
            <a:off x="1291565" y="11417028"/>
            <a:ext cx="4932761" cy="106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5915" eaLnBrk="0" fontAlgn="base" hangingPunct="0">
              <a:spcBef>
                <a:spcPct val="0"/>
              </a:spcBef>
              <a:spcAft>
                <a:spcPct val="0"/>
              </a:spcAft>
            </a:pPr>
            <a:r>
              <a:rPr lang="fr-FR" altLang="fr-FR" sz="2540">
                <a:solidFill>
                  <a:prstClr val="black"/>
                </a:solidFill>
                <a:latin typeface="Helvetica 55 Roman" pitchFamily="34" charset="0"/>
                <a:ea typeface="MS PGothic" panose="020B0600070205080204" pitchFamily="34" charset="-128"/>
              </a:rPr>
              <a:t>*</a:t>
            </a:r>
            <a:r>
              <a:rPr lang="fr-FR" altLang="fr-FR" sz="1270">
                <a:solidFill>
                  <a:prstClr val="black"/>
                </a:solidFill>
                <a:latin typeface="Helvetica 55 Roman" pitchFamily="34" charset="0"/>
                <a:ea typeface="MS PGothic" panose="020B0600070205080204" pitchFamily="34" charset="-128"/>
              </a:rPr>
              <a:t>FM 1fréquence=1programme ; DAB 1multiplex=13 programmes</a:t>
            </a:r>
          </a:p>
          <a:p>
            <a:pPr defTabSz="1215915" eaLnBrk="0" fontAlgn="base" hangingPunct="0">
              <a:spcBef>
                <a:spcPct val="0"/>
              </a:spcBef>
              <a:spcAft>
                <a:spcPct val="0"/>
              </a:spcAft>
            </a:pPr>
            <a:r>
              <a:rPr lang="fr-FR" altLang="fr-FR" sz="1270">
                <a:solidFill>
                  <a:prstClr val="black"/>
                </a:solidFill>
                <a:latin typeface="Helvetica 55 Roman" pitchFamily="34" charset="0"/>
                <a:ea typeface="MS PGothic" panose="020B0600070205080204" pitchFamily="34" charset="-128"/>
              </a:rPr>
              <a:t>Nombre de programmes dépend de la planification</a:t>
            </a:r>
          </a:p>
          <a:p>
            <a:pPr defTabSz="1215915" eaLnBrk="0" fontAlgn="base" hangingPunct="0">
              <a:spcBef>
                <a:spcPct val="0"/>
              </a:spcBef>
              <a:spcAft>
                <a:spcPct val="0"/>
              </a:spcAft>
            </a:pPr>
            <a:r>
              <a:rPr lang="fr-FR" altLang="fr-FR" sz="1270">
                <a:solidFill>
                  <a:prstClr val="black"/>
                </a:solidFill>
                <a:latin typeface="Helvetica 55 Roman" pitchFamily="34" charset="0"/>
                <a:ea typeface="MS PGothic" panose="020B0600070205080204" pitchFamily="34" charset="-128"/>
              </a:rPr>
              <a:t>Par ex :  FM = Rennes 35 prog. Périphérie = 22 prog.</a:t>
            </a:r>
          </a:p>
          <a:p>
            <a:pPr defTabSz="1215915" eaLnBrk="0" fontAlgn="base" hangingPunct="0">
              <a:spcBef>
                <a:spcPct val="0"/>
              </a:spcBef>
              <a:spcAft>
                <a:spcPct val="0"/>
              </a:spcAft>
            </a:pPr>
            <a:r>
              <a:rPr lang="fr-FR" altLang="fr-FR" sz="1270">
                <a:solidFill>
                  <a:prstClr val="black"/>
                </a:solidFill>
                <a:latin typeface="Helvetica 55 Roman" pitchFamily="34" charset="0"/>
                <a:ea typeface="MS PGothic" panose="020B0600070205080204" pitchFamily="34" charset="-128"/>
              </a:rPr>
              <a:t>               DAB+ = partout 52 prog.</a:t>
            </a:r>
          </a:p>
        </p:txBody>
      </p:sp>
      <p:pic>
        <p:nvPicPr>
          <p:cNvPr id="8244" name="Image 9">
            <a:extLst>
              <a:ext uri="{FF2B5EF4-FFF2-40B4-BE49-F238E27FC236}">
                <a16:creationId xmlns:a16="http://schemas.microsoft.com/office/drawing/2014/main" id="{B96D694E-49E1-4DA4-AA8F-0F0749AEDB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64" y="4587380"/>
            <a:ext cx="2419716" cy="155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5" name="Image 11">
            <a:extLst>
              <a:ext uri="{FF2B5EF4-FFF2-40B4-BE49-F238E27FC236}">
                <a16:creationId xmlns:a16="http://schemas.microsoft.com/office/drawing/2014/main" id="{0FCCE81C-C787-4DBD-B770-CAEC83D287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0115" y="5039060"/>
            <a:ext cx="1258253" cy="105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6" name="ZoneTexte 12">
            <a:extLst>
              <a:ext uri="{FF2B5EF4-FFF2-40B4-BE49-F238E27FC236}">
                <a16:creationId xmlns:a16="http://schemas.microsoft.com/office/drawing/2014/main" id="{9E9E0DEF-5F5D-489C-B8AB-6C0A93FC2798}"/>
              </a:ext>
            </a:extLst>
          </p:cNvPr>
          <p:cNvSpPr txBox="1">
            <a:spLocks noChangeArrowheads="1"/>
          </p:cNvSpPr>
          <p:nvPr/>
        </p:nvSpPr>
        <p:spPr bwMode="auto">
          <a:xfrm>
            <a:off x="263185" y="4192159"/>
            <a:ext cx="2472152" cy="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1215915" eaLnBrk="0" fontAlgn="base" hangingPunct="0">
              <a:spcBef>
                <a:spcPct val="0"/>
              </a:spcBef>
              <a:spcAft>
                <a:spcPct val="0"/>
              </a:spcAft>
            </a:pPr>
            <a:r>
              <a:rPr lang="fr-FR" altLang="fr-FR" sz="2413">
                <a:solidFill>
                  <a:srgbClr val="FF6600"/>
                </a:solidFill>
                <a:latin typeface="Helvetica 55 Roman" pitchFamily="34" charset="0"/>
                <a:ea typeface="MS PGothic" panose="020B0600070205080204" pitchFamily="34" charset="-128"/>
              </a:rPr>
              <a:t>Son immersif/3D</a:t>
            </a:r>
          </a:p>
          <a:p>
            <a:pPr defTabSz="1215915" eaLnBrk="0" fontAlgn="base" hangingPunct="0">
              <a:spcBef>
                <a:spcPct val="0"/>
              </a:spcBef>
              <a:spcAft>
                <a:spcPct val="0"/>
              </a:spcAft>
            </a:pPr>
            <a:endParaRPr lang="fr-FR" altLang="fr-FR" sz="2413">
              <a:solidFill>
                <a:srgbClr val="FF6600"/>
              </a:solidFill>
              <a:latin typeface="Helvetica 55 Roman" pitchFamily="34" charset="0"/>
              <a:ea typeface="MS PGothic" panose="020B0600070205080204" pitchFamily="34" charset="-128"/>
            </a:endParaRPr>
          </a:p>
        </p:txBody>
      </p:sp>
      <p:pic>
        <p:nvPicPr>
          <p:cNvPr id="8247" name="Image 3">
            <a:extLst>
              <a:ext uri="{FF2B5EF4-FFF2-40B4-BE49-F238E27FC236}">
                <a16:creationId xmlns:a16="http://schemas.microsoft.com/office/drawing/2014/main" id="{B1425086-C252-4FF4-9ACB-CA622B04CE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8719" y="2139433"/>
            <a:ext cx="1703883" cy="11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8" name="Rectangle 4">
            <a:extLst>
              <a:ext uri="{FF2B5EF4-FFF2-40B4-BE49-F238E27FC236}">
                <a16:creationId xmlns:a16="http://schemas.microsoft.com/office/drawing/2014/main" id="{13D944DC-14B1-4A6A-9DB0-25A95C3E9F65}"/>
              </a:ext>
            </a:extLst>
          </p:cNvPr>
          <p:cNvSpPr>
            <a:spLocks noChangeArrowheads="1"/>
          </p:cNvSpPr>
          <p:nvPr/>
        </p:nvSpPr>
        <p:spPr bwMode="auto">
          <a:xfrm>
            <a:off x="2735329" y="5091487"/>
            <a:ext cx="1403435" cy="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En Radio</a:t>
            </a:r>
          </a:p>
        </p:txBody>
      </p:sp>
      <p:sp>
        <p:nvSpPr>
          <p:cNvPr id="8249" name="Rectangle 6">
            <a:extLst>
              <a:ext uri="{FF2B5EF4-FFF2-40B4-BE49-F238E27FC236}">
                <a16:creationId xmlns:a16="http://schemas.microsoft.com/office/drawing/2014/main" id="{C387E985-24B6-404F-A4C8-88D4049AABB5}"/>
              </a:ext>
            </a:extLst>
          </p:cNvPr>
          <p:cNvSpPr>
            <a:spLocks noChangeArrowheads="1"/>
          </p:cNvSpPr>
          <p:nvPr/>
        </p:nvSpPr>
        <p:spPr bwMode="auto">
          <a:xfrm>
            <a:off x="5628905" y="5075356"/>
            <a:ext cx="2534654" cy="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 Réalité virtuelle</a:t>
            </a:r>
          </a:p>
          <a:p>
            <a:pPr defTabSz="1215915" eaLnBrk="0" fontAlgn="base" hangingPunct="0">
              <a:spcBef>
                <a:spcPct val="0"/>
              </a:spcBef>
              <a:spcAft>
                <a:spcPct val="0"/>
              </a:spcAft>
            </a:pPr>
            <a:r>
              <a:rPr lang="fr-FR" altLang="fr-FR" sz="2413">
                <a:solidFill>
                  <a:prstClr val="black"/>
                </a:solidFill>
                <a:latin typeface="Helvetica 55 Roman" pitchFamily="34" charset="0"/>
                <a:ea typeface="MS PGothic" panose="020B0600070205080204" pitchFamily="34" charset="-128"/>
              </a:rPr>
              <a:t>Musées, jeux….</a:t>
            </a:r>
          </a:p>
        </p:txBody>
      </p:sp>
      <p:sp>
        <p:nvSpPr>
          <p:cNvPr id="22" name="ZoneTexte 6">
            <a:extLst>
              <a:ext uri="{FF2B5EF4-FFF2-40B4-BE49-F238E27FC236}">
                <a16:creationId xmlns:a16="http://schemas.microsoft.com/office/drawing/2014/main" id="{1E9D9C78-5165-4AF8-8F9F-46B65C665BBE}"/>
              </a:ext>
            </a:extLst>
          </p:cNvPr>
          <p:cNvSpPr txBox="1">
            <a:spLocks noChangeArrowheads="1"/>
          </p:cNvSpPr>
          <p:nvPr/>
        </p:nvSpPr>
        <p:spPr bwMode="auto">
          <a:xfrm>
            <a:off x="8088951" y="12068335"/>
            <a:ext cx="805143"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15/15</a:t>
            </a:r>
            <a:endParaRPr lang="fr-FR" altLang="fr-FR" sz="3176" b="1" dirty="0">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5057" y="1949118"/>
            <a:ext cx="4502150" cy="830997"/>
          </a:xfrm>
          <a:prstGeom prst="rect">
            <a:avLst/>
          </a:prstGeom>
        </p:spPr>
        <p:txBody>
          <a:bodyPr>
            <a:spAutoFit/>
          </a:bodyPr>
          <a:lstStyle/>
          <a:p>
            <a:r>
              <a:rPr lang="fr-FR" dirty="0">
                <a:solidFill>
                  <a:srgbClr val="FB0007"/>
                </a:solidFill>
                <a:latin typeface="Calibri Light"/>
                <a:ea typeface="ＭＳ 明朝"/>
                <a:cs typeface="Times Roman"/>
              </a:rPr>
              <a:t>1906 </a:t>
            </a:r>
            <a:r>
              <a:rPr lang="fr-FR" dirty="0">
                <a:solidFill>
                  <a:srgbClr val="000000"/>
                </a:solidFill>
                <a:latin typeface="Calibri Light"/>
                <a:ea typeface="ＭＳ 明朝"/>
                <a:cs typeface="Times Roman"/>
              </a:rPr>
              <a:t>Première transmission en AM par Reginald </a:t>
            </a:r>
            <a:r>
              <a:rPr lang="fr-FR" dirty="0" err="1">
                <a:solidFill>
                  <a:srgbClr val="000000"/>
                </a:solidFill>
                <a:latin typeface="Calibri Light"/>
                <a:ea typeface="ＭＳ 明朝"/>
                <a:cs typeface="Times Roman"/>
              </a:rPr>
              <a:t>Fessenden</a:t>
            </a:r>
            <a:r>
              <a:rPr lang="fr-FR" dirty="0">
                <a:solidFill>
                  <a:srgbClr val="000000"/>
                </a:solidFill>
                <a:latin typeface="Calibri Light"/>
                <a:ea typeface="ＭＳ 明朝"/>
                <a:cs typeface="Times Roman"/>
              </a:rPr>
              <a:t> (CAN .) </a:t>
            </a:r>
            <a:endParaRPr lang="fr-FR" dirty="0"/>
          </a:p>
        </p:txBody>
      </p:sp>
      <p:sp>
        <p:nvSpPr>
          <p:cNvPr id="5" name="Rectangle 4"/>
          <p:cNvSpPr/>
          <p:nvPr/>
        </p:nvSpPr>
        <p:spPr>
          <a:xfrm>
            <a:off x="3967645" y="3392399"/>
            <a:ext cx="4502150" cy="1200328"/>
          </a:xfrm>
          <a:prstGeom prst="rect">
            <a:avLst/>
          </a:prstGeom>
        </p:spPr>
        <p:txBody>
          <a:bodyPr>
            <a:spAutoFit/>
          </a:bodyPr>
          <a:lstStyle/>
          <a:p>
            <a:r>
              <a:rPr lang="fr-FR" dirty="0">
                <a:solidFill>
                  <a:srgbClr val="FB0007"/>
                </a:solidFill>
                <a:latin typeface="Calibri Light"/>
                <a:ea typeface="ＭＳ 明朝"/>
                <a:cs typeface="Times Roman"/>
              </a:rPr>
              <a:t>1907 </a:t>
            </a:r>
            <a:r>
              <a:rPr lang="fr-FR" dirty="0">
                <a:solidFill>
                  <a:srgbClr val="000000"/>
                </a:solidFill>
                <a:latin typeface="Calibri Light"/>
                <a:ea typeface="ＭＳ 明朝"/>
                <a:cs typeface="Times Roman"/>
              </a:rPr>
              <a:t>Lee de Forest (USA) invente la triode qui remplace le détecteur à galène </a:t>
            </a:r>
            <a:endParaRPr lang="fr-FR" dirty="0"/>
          </a:p>
        </p:txBody>
      </p:sp>
      <p:sp>
        <p:nvSpPr>
          <p:cNvPr id="6" name="Rectangle 5"/>
          <p:cNvSpPr/>
          <p:nvPr/>
        </p:nvSpPr>
        <p:spPr>
          <a:xfrm>
            <a:off x="1299057" y="4796162"/>
            <a:ext cx="4502150" cy="1200328"/>
          </a:xfrm>
          <a:prstGeom prst="rect">
            <a:avLst/>
          </a:prstGeom>
        </p:spPr>
        <p:txBody>
          <a:bodyPr>
            <a:spAutoFit/>
          </a:bodyPr>
          <a:lstStyle/>
          <a:p>
            <a:r>
              <a:rPr lang="fr-FR" dirty="0">
                <a:solidFill>
                  <a:srgbClr val="FB0007"/>
                </a:solidFill>
                <a:latin typeface="Calibri Light"/>
                <a:ea typeface="ＭＳ 明朝"/>
                <a:cs typeface="Times Roman"/>
              </a:rPr>
              <a:t>1933 </a:t>
            </a:r>
            <a:r>
              <a:rPr lang="fr-FR" dirty="0">
                <a:solidFill>
                  <a:srgbClr val="000000"/>
                </a:solidFill>
                <a:latin typeface="Calibri Light"/>
                <a:ea typeface="ＭＳ 明朝"/>
                <a:cs typeface="Times Roman"/>
              </a:rPr>
              <a:t>Edwin Armstrong (USA) invente la modulation de fréquence (FM)</a:t>
            </a:r>
            <a:r>
              <a:rPr lang="fr-FR" dirty="0"/>
              <a:t> </a:t>
            </a:r>
          </a:p>
        </p:txBody>
      </p:sp>
      <p:sp>
        <p:nvSpPr>
          <p:cNvPr id="7" name="Rectangle 6"/>
          <p:cNvSpPr/>
          <p:nvPr/>
        </p:nvSpPr>
        <p:spPr>
          <a:xfrm>
            <a:off x="5002694" y="5972589"/>
            <a:ext cx="4041775" cy="1352934"/>
          </a:xfrm>
          <a:prstGeom prst="rect">
            <a:avLst/>
          </a:prstGeom>
        </p:spPr>
        <p:txBody>
          <a:bodyPr wrap="square">
            <a:spAutoFit/>
          </a:bodyPr>
          <a:lstStyle/>
          <a:p>
            <a:pPr>
              <a:lnSpc>
                <a:spcPts val="3300"/>
              </a:lnSpc>
              <a:spcAft>
                <a:spcPts val="1200"/>
              </a:spcAft>
            </a:pPr>
            <a:r>
              <a:rPr lang="fr-FR" dirty="0">
                <a:solidFill>
                  <a:srgbClr val="FB0007"/>
                </a:solidFill>
                <a:latin typeface="Calibri Light"/>
                <a:ea typeface="ＭＳ 明朝"/>
                <a:cs typeface="Times Roman"/>
              </a:rPr>
              <a:t>1952 </a:t>
            </a:r>
            <a:r>
              <a:rPr lang="fr-FR" dirty="0">
                <a:solidFill>
                  <a:srgbClr val="000000"/>
                </a:solidFill>
                <a:latin typeface="Calibri Light"/>
                <a:ea typeface="ＭＳ 明朝"/>
                <a:cs typeface="Times Roman"/>
              </a:rPr>
              <a:t>Herbert </a:t>
            </a:r>
            <a:r>
              <a:rPr lang="fr-FR" dirty="0" err="1">
                <a:solidFill>
                  <a:srgbClr val="000000"/>
                </a:solidFill>
                <a:latin typeface="Calibri Light"/>
                <a:ea typeface="ＭＳ 明朝"/>
                <a:cs typeface="Times Roman"/>
              </a:rPr>
              <a:t>Mataré</a:t>
            </a:r>
            <a:r>
              <a:rPr lang="fr-FR" dirty="0">
                <a:solidFill>
                  <a:srgbClr val="000000"/>
                </a:solidFill>
                <a:latin typeface="Calibri Light"/>
                <a:ea typeface="ＭＳ 明朝"/>
                <a:cs typeface="Times Roman"/>
              </a:rPr>
              <a:t> (RFA) présente la première radio à transistor </a:t>
            </a:r>
            <a:endParaRPr lang="fr-FR" sz="1200" dirty="0">
              <a:effectLst/>
              <a:latin typeface="Cambria"/>
              <a:ea typeface="ＭＳ 明朝"/>
              <a:cs typeface="Times New Roman"/>
            </a:endParaRPr>
          </a:p>
        </p:txBody>
      </p:sp>
      <p:sp>
        <p:nvSpPr>
          <p:cNvPr id="8" name="Rectangle 7"/>
          <p:cNvSpPr/>
          <p:nvPr/>
        </p:nvSpPr>
        <p:spPr>
          <a:xfrm>
            <a:off x="1197457" y="7791118"/>
            <a:ext cx="4502150" cy="1352934"/>
          </a:xfrm>
          <a:prstGeom prst="rect">
            <a:avLst/>
          </a:prstGeom>
        </p:spPr>
        <p:txBody>
          <a:bodyPr>
            <a:spAutoFit/>
          </a:bodyPr>
          <a:lstStyle/>
          <a:p>
            <a:pPr>
              <a:lnSpc>
                <a:spcPts val="3300"/>
              </a:lnSpc>
              <a:spcAft>
                <a:spcPts val="1200"/>
              </a:spcAft>
            </a:pPr>
            <a:r>
              <a:rPr lang="fr-FR" dirty="0">
                <a:solidFill>
                  <a:srgbClr val="FB0007"/>
                </a:solidFill>
                <a:latin typeface="Calibri Light"/>
                <a:ea typeface="ＭＳ 明朝"/>
                <a:cs typeface="Times Roman"/>
              </a:rPr>
              <a:t>1964 </a:t>
            </a:r>
            <a:r>
              <a:rPr lang="fr-FR" dirty="0">
                <a:solidFill>
                  <a:srgbClr val="000000"/>
                </a:solidFill>
                <a:latin typeface="Calibri Light"/>
                <a:ea typeface="ＭＳ 明朝"/>
                <a:cs typeface="Times Roman"/>
              </a:rPr>
              <a:t>Le CCIR normalise la stéréophonie en FM (procédé GE –</a:t>
            </a:r>
            <a:r>
              <a:rPr lang="fr-FR" dirty="0" err="1">
                <a:solidFill>
                  <a:srgbClr val="000000"/>
                </a:solidFill>
                <a:latin typeface="Calibri Light"/>
                <a:ea typeface="ＭＳ 明朝"/>
                <a:cs typeface="Times Roman"/>
              </a:rPr>
              <a:t>Zenith</a:t>
            </a:r>
            <a:r>
              <a:rPr lang="fr-FR" dirty="0">
                <a:solidFill>
                  <a:srgbClr val="000000"/>
                </a:solidFill>
                <a:latin typeface="Calibri Light"/>
                <a:ea typeface="ＭＳ 明朝"/>
                <a:cs typeface="Times Roman"/>
              </a:rPr>
              <a:t>)</a:t>
            </a:r>
            <a:endParaRPr lang="fr-FR" sz="1200" dirty="0">
              <a:effectLst/>
              <a:latin typeface="Cambria"/>
              <a:ea typeface="ＭＳ 明朝"/>
              <a:cs typeface="Times New Roman"/>
            </a:endParaRPr>
          </a:p>
        </p:txBody>
      </p:sp>
      <p:sp>
        <p:nvSpPr>
          <p:cNvPr id="9" name="Rectangle 8"/>
          <p:cNvSpPr/>
          <p:nvPr/>
        </p:nvSpPr>
        <p:spPr>
          <a:xfrm>
            <a:off x="4207357" y="9575984"/>
            <a:ext cx="4502150" cy="929742"/>
          </a:xfrm>
          <a:prstGeom prst="rect">
            <a:avLst/>
          </a:prstGeom>
        </p:spPr>
        <p:txBody>
          <a:bodyPr>
            <a:spAutoFit/>
          </a:bodyPr>
          <a:lstStyle/>
          <a:p>
            <a:pPr>
              <a:lnSpc>
                <a:spcPts val="3300"/>
              </a:lnSpc>
              <a:spcAft>
                <a:spcPts val="1200"/>
              </a:spcAft>
            </a:pPr>
            <a:r>
              <a:rPr lang="fr-FR" dirty="0">
                <a:solidFill>
                  <a:srgbClr val="FB0007"/>
                </a:solidFill>
                <a:latin typeface="Calibri Light"/>
                <a:ea typeface="ＭＳ 明朝"/>
                <a:cs typeface="Times Roman"/>
              </a:rPr>
              <a:t>1982 </a:t>
            </a:r>
            <a:r>
              <a:rPr lang="fr-FR" dirty="0">
                <a:solidFill>
                  <a:srgbClr val="000000"/>
                </a:solidFill>
                <a:latin typeface="Calibri Light"/>
                <a:ea typeface="ＭＳ 明朝"/>
                <a:cs typeface="Times Roman"/>
              </a:rPr>
              <a:t>Le Système de diffusion de données RDS est adopté par l’ UER</a:t>
            </a:r>
            <a:endParaRPr lang="fr-FR" sz="1200" dirty="0">
              <a:effectLst/>
              <a:latin typeface="Cambria"/>
              <a:ea typeface="ＭＳ 明朝"/>
              <a:cs typeface="Times New Roman"/>
            </a:endParaRPr>
          </a:p>
        </p:txBody>
      </p:sp>
      <p:sp>
        <p:nvSpPr>
          <p:cNvPr id="10" name="Rectangle 9"/>
          <p:cNvSpPr/>
          <p:nvPr/>
        </p:nvSpPr>
        <p:spPr>
          <a:xfrm>
            <a:off x="1299057" y="10896784"/>
            <a:ext cx="4603750" cy="1352934"/>
          </a:xfrm>
          <a:prstGeom prst="rect">
            <a:avLst/>
          </a:prstGeom>
        </p:spPr>
        <p:txBody>
          <a:bodyPr wrap="square">
            <a:spAutoFit/>
          </a:bodyPr>
          <a:lstStyle/>
          <a:p>
            <a:pPr>
              <a:lnSpc>
                <a:spcPts val="3300"/>
              </a:lnSpc>
              <a:spcAft>
                <a:spcPts val="1200"/>
              </a:spcAft>
            </a:pPr>
            <a:r>
              <a:rPr lang="fr-FR" dirty="0">
                <a:solidFill>
                  <a:srgbClr val="FB0007"/>
                </a:solidFill>
                <a:latin typeface="Calibri Light"/>
                <a:ea typeface="ＭＳ 明朝"/>
                <a:cs typeface="Times Roman"/>
              </a:rPr>
              <a:t>1991 </a:t>
            </a:r>
            <a:r>
              <a:rPr lang="fr-FR" dirty="0">
                <a:solidFill>
                  <a:srgbClr val="000000"/>
                </a:solidFill>
                <a:latin typeface="Calibri Light"/>
                <a:ea typeface="ＭＳ 明朝"/>
                <a:cs typeface="Times Roman"/>
              </a:rPr>
              <a:t>Patrice Bourcet (TDF) brevète le procédé FM synchrone utilisé par les radios d’autoroute</a:t>
            </a:r>
            <a:endParaRPr lang="fr-FR" sz="1200" dirty="0">
              <a:effectLst/>
              <a:latin typeface="Cambria"/>
              <a:ea typeface="ＭＳ 明朝"/>
              <a:cs typeface="Times New Roman"/>
            </a:endParaRPr>
          </a:p>
        </p:txBody>
      </p:sp>
      <p:pic>
        <p:nvPicPr>
          <p:cNvPr id="12" name="Image 11"/>
          <p:cNvPicPr>
            <a:picLocks noChangeAspect="1"/>
          </p:cNvPicPr>
          <p:nvPr/>
        </p:nvPicPr>
        <p:blipFill>
          <a:blip r:embed="rId3"/>
          <a:stretch>
            <a:fillRect/>
          </a:stretch>
        </p:blipFill>
        <p:spPr>
          <a:xfrm>
            <a:off x="5939321" y="1376119"/>
            <a:ext cx="2530474" cy="2014781"/>
          </a:xfrm>
          <a:prstGeom prst="rect">
            <a:avLst/>
          </a:prstGeom>
        </p:spPr>
      </p:pic>
      <p:pic>
        <p:nvPicPr>
          <p:cNvPr id="13" name="Image 12"/>
          <p:cNvPicPr>
            <a:picLocks noChangeAspect="1"/>
          </p:cNvPicPr>
          <p:nvPr/>
        </p:nvPicPr>
        <p:blipFill>
          <a:blip r:embed="rId4"/>
          <a:stretch>
            <a:fillRect/>
          </a:stretch>
        </p:blipFill>
        <p:spPr>
          <a:xfrm>
            <a:off x="1045057" y="3129983"/>
            <a:ext cx="2340897" cy="1536935"/>
          </a:xfrm>
          <a:prstGeom prst="rect">
            <a:avLst/>
          </a:prstGeom>
        </p:spPr>
      </p:pic>
      <p:pic>
        <p:nvPicPr>
          <p:cNvPr id="14"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8897" y="4424865"/>
            <a:ext cx="2340897"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age 14"/>
          <p:cNvPicPr>
            <a:picLocks noChangeAspect="1"/>
          </p:cNvPicPr>
          <p:nvPr/>
        </p:nvPicPr>
        <p:blipFill>
          <a:blip r:embed="rId6"/>
          <a:stretch>
            <a:fillRect/>
          </a:stretch>
        </p:blipFill>
        <p:spPr>
          <a:xfrm>
            <a:off x="1045057" y="6114718"/>
            <a:ext cx="3397250" cy="1358900"/>
          </a:xfrm>
          <a:prstGeom prst="rect">
            <a:avLst/>
          </a:prstGeom>
        </p:spPr>
      </p:pic>
      <p:pic>
        <p:nvPicPr>
          <p:cNvPr id="18" name="Image 17" descr="Capture d’écran 2020-12-11 à 14.13.57.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9607" y="7664118"/>
            <a:ext cx="2770187" cy="1365020"/>
          </a:xfrm>
          <a:prstGeom prst="rect">
            <a:avLst/>
          </a:prstGeom>
        </p:spPr>
      </p:pic>
      <p:pic>
        <p:nvPicPr>
          <p:cNvPr id="20" name="Image 19"/>
          <p:cNvPicPr>
            <a:picLocks noChangeAspect="1"/>
          </p:cNvPicPr>
          <p:nvPr/>
        </p:nvPicPr>
        <p:blipFill>
          <a:blip r:embed="rId8"/>
          <a:stretch>
            <a:fillRect/>
          </a:stretch>
        </p:blipFill>
        <p:spPr>
          <a:xfrm>
            <a:off x="1045057" y="9438658"/>
            <a:ext cx="3141662" cy="1458126"/>
          </a:xfrm>
          <a:prstGeom prst="rect">
            <a:avLst/>
          </a:prstGeom>
        </p:spPr>
      </p:pic>
      <p:sp>
        <p:nvSpPr>
          <p:cNvPr id="17" name="Rectangle 16"/>
          <p:cNvSpPr/>
          <p:nvPr/>
        </p:nvSpPr>
        <p:spPr>
          <a:xfrm>
            <a:off x="1045057" y="350086"/>
            <a:ext cx="7247788" cy="1031041"/>
          </a:xfrm>
          <a:prstGeom prst="rect">
            <a:avLst/>
          </a:prstGeom>
        </p:spPr>
        <p:txBody>
          <a:bodyPr wrap="square" lIns="45711" tIns="22855" rIns="45711" bIns="22855">
            <a:spAutoFit/>
          </a:bodyPr>
          <a:lstStyle/>
          <a:p>
            <a:r>
              <a:rPr lang="fr-FR" sz="3200" b="1" i="1" dirty="0">
                <a:latin typeface="Calibri Light"/>
                <a:cs typeface="Calibri Light"/>
              </a:rPr>
              <a:t>L ‘histoire de la radio</a:t>
            </a:r>
            <a:r>
              <a:rPr lang="mr-IN" sz="3200" b="1" i="1" dirty="0">
                <a:latin typeface="Calibri Light"/>
                <a:cs typeface="Calibri Light"/>
              </a:rPr>
              <a:t>…</a:t>
            </a:r>
            <a:r>
              <a:rPr lang="fr-FR" sz="3200" b="1" i="1" dirty="0">
                <a:latin typeface="Calibri Light"/>
                <a:cs typeface="Calibri Light"/>
              </a:rPr>
              <a:t>.</a:t>
            </a:r>
          </a:p>
          <a:p>
            <a:pPr algn="r"/>
            <a:r>
              <a:rPr lang="mr-IN" sz="3200" b="1" i="1" dirty="0">
                <a:latin typeface="Calibri Light"/>
                <a:cs typeface="Calibri Light"/>
              </a:rPr>
              <a:t>…</a:t>
            </a:r>
            <a:r>
              <a:rPr lang="fr-FR" sz="3200" b="1" i="1" dirty="0">
                <a:latin typeface="Calibri Light"/>
                <a:cs typeface="Calibri Light"/>
              </a:rPr>
              <a:t>une succession d’inventions 2/2 </a:t>
            </a:r>
          </a:p>
        </p:txBody>
      </p:sp>
      <p:pic>
        <p:nvPicPr>
          <p:cNvPr id="2" name="Image 1"/>
          <p:cNvPicPr>
            <a:picLocks noChangeAspect="1"/>
          </p:cNvPicPr>
          <p:nvPr/>
        </p:nvPicPr>
        <p:blipFill>
          <a:blip r:embed="rId9"/>
          <a:stretch>
            <a:fillRect/>
          </a:stretch>
        </p:blipFill>
        <p:spPr>
          <a:xfrm>
            <a:off x="6091719" y="10661650"/>
            <a:ext cx="2378075" cy="1783556"/>
          </a:xfrm>
          <a:prstGeom prst="rect">
            <a:avLst/>
          </a:prstGeom>
        </p:spPr>
      </p:pic>
      <p:sp>
        <p:nvSpPr>
          <p:cNvPr id="19" name="ZoneTexte 6">
            <a:extLst>
              <a:ext uri="{FF2B5EF4-FFF2-40B4-BE49-F238E27FC236}">
                <a16:creationId xmlns:a16="http://schemas.microsoft.com/office/drawing/2014/main" id="{92657FD8-4ECE-4083-8558-A24A0EE26B15}"/>
              </a:ext>
            </a:extLst>
          </p:cNvPr>
          <p:cNvSpPr txBox="1">
            <a:spLocks noChangeArrowheads="1"/>
          </p:cNvSpPr>
          <p:nvPr/>
        </p:nvSpPr>
        <p:spPr bwMode="auto">
          <a:xfrm>
            <a:off x="8088951" y="12068335"/>
            <a:ext cx="689726"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2/15</a:t>
            </a:r>
            <a:endParaRPr lang="fr-FR" altLang="fr-FR" sz="3176" b="1" dirty="0">
              <a:latin typeface="Calibri" panose="020F0502020204030204" pitchFamily="34" charset="0"/>
            </a:endParaRPr>
          </a:p>
        </p:txBody>
      </p:sp>
    </p:spTree>
    <p:extLst>
      <p:ext uri="{BB962C8B-B14F-4D97-AF65-F5344CB8AC3E}">
        <p14:creationId xmlns:p14="http://schemas.microsoft.com/office/powerpoint/2010/main" val="53333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459139" y="224818"/>
            <a:ext cx="8089197" cy="671367"/>
          </a:xfrm>
          <a:prstGeom prst="rect">
            <a:avLst/>
          </a:prstGeom>
        </p:spPr>
        <p:txBody>
          <a:bodyPr vert="horz" lIns="123245" tIns="61622" rIns="123245" bIns="61622" rtlCol="0" anchor="ctr">
            <a:normAutofit fontScale="85000" lnSpcReduction="20000"/>
          </a:bodyPr>
          <a:lstStyle>
            <a:lvl1pPr algn="ctr" defTabSz="1028791" rtl="0" eaLnBrk="1" latinLnBrk="0" hangingPunct="1">
              <a:spcBef>
                <a:spcPct val="0"/>
              </a:spcBef>
              <a:buNone/>
              <a:defRPr sz="9900" kern="1200">
                <a:solidFill>
                  <a:schemeClr val="tx1"/>
                </a:solidFill>
                <a:latin typeface="+mj-lt"/>
                <a:ea typeface="+mj-ea"/>
                <a:cs typeface="+mj-cs"/>
              </a:defRPr>
            </a:lvl1pPr>
          </a:lstStyle>
          <a:p>
            <a:r>
              <a:rPr lang="fr-FR" sz="4793" b="1" dirty="0">
                <a:latin typeface="Calibri" charset="0"/>
                <a:cs typeface="Helvetica" charset="0"/>
              </a:rPr>
              <a:t>Système Auditif</a:t>
            </a:r>
          </a:p>
        </p:txBody>
      </p:sp>
      <p:pic>
        <p:nvPicPr>
          <p:cNvPr id="7" name="Image 6" descr="Cochlée-fréquen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56" y="6888086"/>
            <a:ext cx="7908944" cy="5694439"/>
          </a:xfrm>
          <a:prstGeom prst="rect">
            <a:avLst/>
          </a:prstGeom>
        </p:spPr>
      </p:pic>
      <p:pic>
        <p:nvPicPr>
          <p:cNvPr id="8" name="Image 7" descr="Oreille.png"/>
          <p:cNvPicPr>
            <a:picLocks noChangeAspect="1"/>
          </p:cNvPicPr>
          <p:nvPr/>
        </p:nvPicPr>
        <p:blipFill rotWithShape="1">
          <a:blip r:embed="rId4">
            <a:extLst>
              <a:ext uri="{28A0092B-C50C-407E-A947-70E740481C1C}">
                <a14:useLocalDpi xmlns:a14="http://schemas.microsoft.com/office/drawing/2010/main" val="0"/>
              </a:ext>
            </a:extLst>
          </a:blip>
          <a:srcRect l="25439" t="2784" b="-2784"/>
          <a:stretch/>
        </p:blipFill>
        <p:spPr>
          <a:xfrm>
            <a:off x="2295848" y="1013586"/>
            <a:ext cx="6702327" cy="5175696"/>
          </a:xfrm>
          <a:prstGeom prst="rect">
            <a:avLst/>
          </a:prstGeom>
        </p:spPr>
      </p:pic>
      <p:sp>
        <p:nvSpPr>
          <p:cNvPr id="9" name="ZoneTexte 8"/>
          <p:cNvSpPr txBox="1"/>
          <p:nvPr/>
        </p:nvSpPr>
        <p:spPr>
          <a:xfrm>
            <a:off x="459140" y="1441022"/>
            <a:ext cx="1923175" cy="4194347"/>
          </a:xfrm>
          <a:prstGeom prst="rect">
            <a:avLst/>
          </a:prstGeom>
          <a:noFill/>
        </p:spPr>
        <p:txBody>
          <a:bodyPr wrap="square" lIns="45650" tIns="22825" rIns="45650" bIns="22825" rtlCol="0">
            <a:spAutoFit/>
          </a:bodyPr>
          <a:lstStyle/>
          <a:p>
            <a:r>
              <a:rPr lang="fr-FR" sz="1797" dirty="0"/>
              <a:t>Les vibrations sonores sont transformées en impulsions nerveuses par la cochlée. </a:t>
            </a:r>
          </a:p>
          <a:p>
            <a:r>
              <a:rPr lang="fr-FR" sz="1797" dirty="0"/>
              <a:t>L'intérieur de la cochlée est garni de cils </a:t>
            </a:r>
            <a:r>
              <a:rPr lang="fr-FR" sz="1797" dirty="0" err="1"/>
              <a:t>vibratils</a:t>
            </a:r>
            <a:r>
              <a:rPr lang="fr-FR" sz="1797" dirty="0"/>
              <a:t>  répartis en 24 zones sensibles chacune à une bande de fréquence différente. </a:t>
            </a:r>
          </a:p>
        </p:txBody>
      </p:sp>
      <p:sp>
        <p:nvSpPr>
          <p:cNvPr id="10" name="ZoneTexte 9"/>
          <p:cNvSpPr txBox="1"/>
          <p:nvPr/>
        </p:nvSpPr>
        <p:spPr>
          <a:xfrm>
            <a:off x="439924" y="5664907"/>
            <a:ext cx="6955722" cy="1428847"/>
          </a:xfrm>
          <a:prstGeom prst="rect">
            <a:avLst/>
          </a:prstGeom>
          <a:noFill/>
        </p:spPr>
        <p:txBody>
          <a:bodyPr wrap="square" lIns="45650" tIns="22825" rIns="45650" bIns="22825" rtlCol="0">
            <a:spAutoFit/>
          </a:bodyPr>
          <a:lstStyle/>
          <a:p>
            <a:r>
              <a:rPr lang="fr-FR" sz="1797" dirty="0"/>
              <a:t>À l'intérieur d'une de ces zones, l'excitation d'un groupe de cils sensible à une fréquence donnée gène la vibration des autres cils de la même zone : c'est le phénomène de masquage de sons faibles par les sons forts de la même bande (</a:t>
            </a:r>
            <a:r>
              <a:rPr lang="fr-FR" sz="1797"/>
              <a:t>dite bande </a:t>
            </a:r>
            <a:r>
              <a:rPr lang="fr-FR" sz="1797" dirty="0"/>
              <a:t>de </a:t>
            </a:r>
            <a:r>
              <a:rPr lang="fr-FR" sz="1797" dirty="0" err="1"/>
              <a:t>Bark</a:t>
            </a:r>
            <a:r>
              <a:rPr lang="fr-FR" sz="1797" dirty="0"/>
              <a:t>)</a:t>
            </a:r>
          </a:p>
          <a:p>
            <a:endParaRPr lang="fr-FR" sz="1797" dirty="0"/>
          </a:p>
        </p:txBody>
      </p:sp>
      <p:sp>
        <p:nvSpPr>
          <p:cNvPr id="11" name="ZoneTexte 6">
            <a:extLst>
              <a:ext uri="{FF2B5EF4-FFF2-40B4-BE49-F238E27FC236}">
                <a16:creationId xmlns:a16="http://schemas.microsoft.com/office/drawing/2014/main" id="{E5146551-32A2-4A08-A135-BBCBE8C61161}"/>
              </a:ext>
            </a:extLst>
          </p:cNvPr>
          <p:cNvSpPr txBox="1">
            <a:spLocks noChangeArrowheads="1"/>
          </p:cNvSpPr>
          <p:nvPr/>
        </p:nvSpPr>
        <p:spPr bwMode="auto">
          <a:xfrm>
            <a:off x="8088951" y="12068335"/>
            <a:ext cx="689726"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3/15</a:t>
            </a:r>
            <a:endParaRPr lang="fr-FR" altLang="fr-FR" sz="3176" b="1" dirty="0">
              <a:latin typeface="Calibri" panose="020F0502020204030204" pitchFamily="34" charset="0"/>
            </a:endParaRPr>
          </a:p>
        </p:txBody>
      </p:sp>
    </p:spTree>
    <p:extLst>
      <p:ext uri="{BB962C8B-B14F-4D97-AF65-F5344CB8AC3E}">
        <p14:creationId xmlns:p14="http://schemas.microsoft.com/office/powerpoint/2010/main" val="184432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27" descr="S02.png"/>
          <p:cNvPicPr>
            <a:picLocks noChangeAspect="1"/>
          </p:cNvPicPr>
          <p:nvPr/>
        </p:nvPicPr>
        <p:blipFill>
          <a:blip r:embed="rId3">
            <a:extLst>
              <a:ext uri="{28A0092B-C50C-407E-A947-70E740481C1C}">
                <a14:useLocalDpi xmlns:a14="http://schemas.microsoft.com/office/drawing/2010/main" val="0"/>
              </a:ext>
            </a:extLst>
          </a:blip>
          <a:srcRect b="11847"/>
          <a:stretch>
            <a:fillRect/>
          </a:stretch>
        </p:blipFill>
        <p:spPr bwMode="auto">
          <a:xfrm>
            <a:off x="414552" y="2689190"/>
            <a:ext cx="5501129" cy="2324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Titre 1"/>
          <p:cNvSpPr>
            <a:spLocks noGrp="1"/>
          </p:cNvSpPr>
          <p:nvPr>
            <p:ph type="title"/>
          </p:nvPr>
        </p:nvSpPr>
        <p:spPr>
          <a:xfrm>
            <a:off x="459139" y="503818"/>
            <a:ext cx="8089197" cy="883763"/>
          </a:xfrm>
        </p:spPr>
        <p:txBody>
          <a:bodyPr/>
          <a:lstStyle/>
          <a:p>
            <a:pPr eaLnBrk="1" hangingPunct="1"/>
            <a:r>
              <a:rPr lang="fr-FR" sz="4793" b="1" dirty="0">
                <a:latin typeface="Calibri" charset="0"/>
                <a:cs typeface="Helvetica" charset="0"/>
              </a:rPr>
              <a:t>Compression du son</a:t>
            </a:r>
          </a:p>
        </p:txBody>
      </p:sp>
      <p:sp>
        <p:nvSpPr>
          <p:cNvPr id="15363" name="ZoneTexte 6"/>
          <p:cNvSpPr txBox="1">
            <a:spLocks noChangeArrowheads="1"/>
          </p:cNvSpPr>
          <p:nvPr/>
        </p:nvSpPr>
        <p:spPr bwMode="auto">
          <a:xfrm>
            <a:off x="5886946" y="3069133"/>
            <a:ext cx="2745611" cy="78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17657" tIns="58829" rIns="117657" bIns="58829">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1448" dirty="0">
                <a:latin typeface="Helvetica" charset="0"/>
                <a:cs typeface="Helvetica" charset="0"/>
              </a:rPr>
              <a:t>seuil de sensibilité de l</a:t>
            </a:r>
            <a:r>
              <a:rPr lang="en-US" altLang="ja-JP" sz="1448" dirty="0">
                <a:latin typeface="Helvetica" charset="0"/>
                <a:cs typeface="Helvetica" charset="0"/>
              </a:rPr>
              <a:t>′</a:t>
            </a:r>
            <a:r>
              <a:rPr lang="fr-FR" altLang="ja-JP" sz="1448" dirty="0">
                <a:latin typeface="Helvetica" charset="0"/>
                <a:cs typeface="Helvetica" charset="0"/>
              </a:rPr>
              <a:t>oreille en présence d</a:t>
            </a:r>
            <a:r>
              <a:rPr lang="en-US" altLang="ja-JP" sz="1448" dirty="0">
                <a:latin typeface="Helvetica" charset="0"/>
                <a:cs typeface="Helvetica" charset="0"/>
              </a:rPr>
              <a:t>′</a:t>
            </a:r>
            <a:r>
              <a:rPr lang="fr-FR" altLang="ja-JP" sz="1448" dirty="0">
                <a:latin typeface="Helvetica" charset="0"/>
                <a:cs typeface="Helvetica" charset="0"/>
              </a:rPr>
              <a:t>un son intense  à la fréquence 220 Hz (la 2)</a:t>
            </a:r>
            <a:endParaRPr lang="fr-FR" sz="1448" dirty="0">
              <a:latin typeface="Helvetica" charset="0"/>
              <a:cs typeface="Helvetica" charset="0"/>
            </a:endParaRPr>
          </a:p>
        </p:txBody>
      </p:sp>
      <p:sp>
        <p:nvSpPr>
          <p:cNvPr id="15364" name="ZoneTexte 9"/>
          <p:cNvSpPr txBox="1">
            <a:spLocks noChangeArrowheads="1"/>
          </p:cNvSpPr>
          <p:nvPr/>
        </p:nvSpPr>
        <p:spPr bwMode="auto">
          <a:xfrm>
            <a:off x="840612" y="1558602"/>
            <a:ext cx="3028990" cy="716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776" tIns="27388" rIns="54776" bIns="27388">
            <a:spAutoFit/>
          </a:bodyPr>
          <a:lstStyle>
            <a:lvl1pPr marL="20638" indent="-20638"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2147" dirty="0"/>
              <a:t>On tire parti des propriétés de l</a:t>
            </a:r>
            <a:r>
              <a:rPr lang="en-US" altLang="ja-JP" sz="2147" dirty="0"/>
              <a:t>′</a:t>
            </a:r>
            <a:r>
              <a:rPr lang="fr-FR" altLang="ja-JP" sz="2147" dirty="0"/>
              <a:t>audition</a:t>
            </a:r>
            <a:endParaRPr lang="fr-FR" sz="2147" dirty="0"/>
          </a:p>
        </p:txBody>
      </p:sp>
      <p:sp>
        <p:nvSpPr>
          <p:cNvPr id="15367" name="ZoneTexte 9"/>
          <p:cNvSpPr txBox="1">
            <a:spLocks noChangeArrowheads="1"/>
          </p:cNvSpPr>
          <p:nvPr/>
        </p:nvSpPr>
        <p:spPr bwMode="auto">
          <a:xfrm>
            <a:off x="610737" y="7448488"/>
            <a:ext cx="5713169" cy="1046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776" tIns="27388" rIns="54776" bIns="27388">
            <a:spAutoFit/>
          </a:bodyPr>
          <a:lstStyle>
            <a:lvl1pPr marL="20638" indent="-20638"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2147"/>
              <a:t>Codage de chaque bande avec juste la précision nécessaire pour que le bruit de quantification soit en-dessous du seuil de perception</a:t>
            </a:r>
          </a:p>
        </p:txBody>
      </p:sp>
      <p:cxnSp>
        <p:nvCxnSpPr>
          <p:cNvPr id="21" name="Connecteur droit avec flèche 20"/>
          <p:cNvCxnSpPr>
            <a:cxnSpLocks noChangeShapeType="1"/>
          </p:cNvCxnSpPr>
          <p:nvPr/>
        </p:nvCxnSpPr>
        <p:spPr bwMode="auto">
          <a:xfrm flipH="1">
            <a:off x="2421989" y="3332599"/>
            <a:ext cx="3464958" cy="497347"/>
          </a:xfrm>
          <a:prstGeom prst="straightConnector1">
            <a:avLst/>
          </a:prstGeom>
          <a:noFill/>
          <a:ln w="25400">
            <a:solidFill>
              <a:schemeClr val="tx1"/>
            </a:solidFill>
            <a:round/>
            <a:headEnd/>
            <a:tailEnd type="arrow" w="lg" len="lg"/>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15369" name="Image 18" descr="installation-configuration-d-ordinateur-portabl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1258" y="1291440"/>
            <a:ext cx="1868719" cy="139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0" name="Image 21" descr="PW-2014-02-20-Commissariat-cochlear.jpg"/>
          <p:cNvPicPr>
            <a:picLocks noChangeAspect="1"/>
          </p:cNvPicPr>
          <p:nvPr/>
        </p:nvPicPr>
        <p:blipFill>
          <a:blip r:embed="rId5">
            <a:extLst>
              <a:ext uri="{28A0092B-C50C-407E-A947-70E740481C1C}">
                <a14:useLocalDpi xmlns:a14="http://schemas.microsoft.com/office/drawing/2010/main" val="0"/>
              </a:ext>
            </a:extLst>
          </a:blip>
          <a:srcRect l="34570" t="5562" r="25999" b="8423"/>
          <a:stretch>
            <a:fillRect/>
          </a:stretch>
        </p:blipFill>
        <p:spPr bwMode="auto">
          <a:xfrm>
            <a:off x="6521082" y="1442123"/>
            <a:ext cx="690614" cy="936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4" name="Connecteur droit 23"/>
          <p:cNvCxnSpPr>
            <a:cxnSpLocks noChangeShapeType="1"/>
          </p:cNvCxnSpPr>
          <p:nvPr/>
        </p:nvCxnSpPr>
        <p:spPr bwMode="auto">
          <a:xfrm>
            <a:off x="5464850" y="1908040"/>
            <a:ext cx="890763" cy="0"/>
          </a:xfrm>
          <a:prstGeom prst="line">
            <a:avLst/>
          </a:prstGeom>
          <a:noFill/>
          <a:ln w="88900">
            <a:solidFill>
              <a:schemeClr val="tx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5372" name="ZoneTexte 36"/>
          <p:cNvSpPr txBox="1">
            <a:spLocks noChangeArrowheads="1"/>
          </p:cNvSpPr>
          <p:nvPr/>
        </p:nvSpPr>
        <p:spPr bwMode="auto">
          <a:xfrm>
            <a:off x="2421988" y="5014151"/>
            <a:ext cx="293364" cy="201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4776" tIns="27388" rIns="54776" bIns="27388">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949"/>
              <a:t>500</a:t>
            </a:r>
          </a:p>
        </p:txBody>
      </p:sp>
      <p:sp>
        <p:nvSpPr>
          <p:cNvPr id="15373" name="ZoneTexte 37"/>
          <p:cNvSpPr txBox="1">
            <a:spLocks noChangeArrowheads="1"/>
          </p:cNvSpPr>
          <p:nvPr/>
        </p:nvSpPr>
        <p:spPr bwMode="auto">
          <a:xfrm>
            <a:off x="1857211" y="5014151"/>
            <a:ext cx="293364" cy="201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4776" tIns="27388" rIns="54776" bIns="27388">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949"/>
              <a:t>200</a:t>
            </a:r>
          </a:p>
        </p:txBody>
      </p:sp>
      <p:sp>
        <p:nvSpPr>
          <p:cNvPr id="15374" name="ZoneTexte 38"/>
          <p:cNvSpPr txBox="1">
            <a:spLocks noChangeArrowheads="1"/>
          </p:cNvSpPr>
          <p:nvPr/>
        </p:nvSpPr>
        <p:spPr bwMode="auto">
          <a:xfrm>
            <a:off x="4151000" y="5014151"/>
            <a:ext cx="354278" cy="201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4776" tIns="27388" rIns="54776" bIns="27388">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949"/>
              <a:t>5000</a:t>
            </a:r>
          </a:p>
        </p:txBody>
      </p:sp>
      <p:sp>
        <p:nvSpPr>
          <p:cNvPr id="15375" name="ZoneTexte 39"/>
          <p:cNvSpPr txBox="1">
            <a:spLocks noChangeArrowheads="1"/>
          </p:cNvSpPr>
          <p:nvPr/>
        </p:nvSpPr>
        <p:spPr bwMode="auto">
          <a:xfrm>
            <a:off x="5169580" y="5014151"/>
            <a:ext cx="634804" cy="201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4776" tIns="27388" rIns="54776" bIns="27388">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949"/>
              <a:t>Fréquence</a:t>
            </a:r>
          </a:p>
        </p:txBody>
      </p:sp>
      <p:sp>
        <p:nvSpPr>
          <p:cNvPr id="15376" name="ZoneTexte 40"/>
          <p:cNvSpPr txBox="1">
            <a:spLocks noChangeArrowheads="1"/>
          </p:cNvSpPr>
          <p:nvPr/>
        </p:nvSpPr>
        <p:spPr bwMode="auto">
          <a:xfrm>
            <a:off x="2736084" y="5014151"/>
            <a:ext cx="354278" cy="201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4776" tIns="27388" rIns="54776" bIns="27388">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949"/>
              <a:t>1000</a:t>
            </a:r>
          </a:p>
        </p:txBody>
      </p:sp>
      <p:pic>
        <p:nvPicPr>
          <p:cNvPr id="15378" name="Image 42" descr="S04.png"/>
          <p:cNvPicPr>
            <a:picLocks noChangeAspect="1"/>
          </p:cNvPicPr>
          <p:nvPr/>
        </p:nvPicPr>
        <p:blipFill>
          <a:blip r:embed="rId6">
            <a:extLst>
              <a:ext uri="{28A0092B-C50C-407E-A947-70E740481C1C}">
                <a14:useLocalDpi xmlns:a14="http://schemas.microsoft.com/office/drawing/2010/main" val="0"/>
              </a:ext>
            </a:extLst>
          </a:blip>
          <a:srcRect l="-2" r="824"/>
          <a:stretch>
            <a:fillRect/>
          </a:stretch>
        </p:blipFill>
        <p:spPr bwMode="auto">
          <a:xfrm>
            <a:off x="483243" y="6790277"/>
            <a:ext cx="6442425" cy="3409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9" name="ZoneTexte 6"/>
          <p:cNvSpPr txBox="1">
            <a:spLocks noChangeArrowheads="1"/>
          </p:cNvSpPr>
          <p:nvPr/>
        </p:nvSpPr>
        <p:spPr bwMode="auto">
          <a:xfrm>
            <a:off x="3996302" y="7070202"/>
            <a:ext cx="4207348" cy="564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17657" tIns="58829" rIns="117657" bIns="58829">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1448" dirty="0">
                <a:latin typeface="Helvetica" charset="0"/>
                <a:cs typeface="Helvetica" charset="0"/>
              </a:rPr>
              <a:t>L</a:t>
            </a:r>
            <a:r>
              <a:rPr lang="en-US" altLang="ja-JP" sz="1448" dirty="0">
                <a:latin typeface="Helvetica" charset="0"/>
                <a:cs typeface="Helvetica" charset="0"/>
              </a:rPr>
              <a:t>′</a:t>
            </a:r>
            <a:r>
              <a:rPr lang="fr-FR" altLang="ja-JP" sz="1448" dirty="0">
                <a:latin typeface="Helvetica" charset="0"/>
                <a:cs typeface="Helvetica" charset="0"/>
              </a:rPr>
              <a:t>information pertinente pour l</a:t>
            </a:r>
            <a:r>
              <a:rPr lang="en-US" altLang="ja-JP" sz="1448" dirty="0">
                <a:latin typeface="Helvetica" charset="0"/>
                <a:cs typeface="Helvetica" charset="0"/>
              </a:rPr>
              <a:t>′</a:t>
            </a:r>
            <a:r>
              <a:rPr lang="fr-FR" altLang="ja-JP" sz="1448" dirty="0">
                <a:latin typeface="Helvetica" charset="0"/>
                <a:cs typeface="Helvetica" charset="0"/>
              </a:rPr>
              <a:t>auditeur est ce qui est au-dessus de la courbe de masquage</a:t>
            </a:r>
            <a:endParaRPr lang="fr-FR" sz="1448" dirty="0">
              <a:latin typeface="Helvetica" charset="0"/>
              <a:cs typeface="Helvetica" charset="0"/>
            </a:endParaRPr>
          </a:p>
        </p:txBody>
      </p:sp>
      <p:sp>
        <p:nvSpPr>
          <p:cNvPr id="15380" name="ZoneTexte 27"/>
          <p:cNvSpPr txBox="1">
            <a:spLocks noChangeArrowheads="1"/>
          </p:cNvSpPr>
          <p:nvPr/>
        </p:nvSpPr>
        <p:spPr bwMode="auto">
          <a:xfrm>
            <a:off x="501798" y="5963336"/>
            <a:ext cx="7298402" cy="793077"/>
          </a:xfrm>
          <a:prstGeom prst="rect">
            <a:avLst/>
          </a:prstGeom>
          <a:solidFill>
            <a:schemeClr val="bg1"/>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square" lIns="54776" tIns="27388" rIns="54776" bIns="27388">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algn="ctr" eaLnBrk="1" hangingPunct="1"/>
            <a:r>
              <a:rPr lang="fr-FR" sz="2397" dirty="0"/>
              <a:t>Mise en œuvre d</a:t>
            </a:r>
            <a:r>
              <a:rPr lang="en-US" altLang="ja-JP" sz="2397" dirty="0"/>
              <a:t>′</a:t>
            </a:r>
            <a:r>
              <a:rPr lang="fr-FR" altLang="ja-JP" sz="2397" dirty="0"/>
              <a:t>un modèle de masquage de l</a:t>
            </a:r>
            <a:r>
              <a:rPr lang="en-US" altLang="ja-JP" sz="2397" dirty="0"/>
              <a:t>′</a:t>
            </a:r>
            <a:r>
              <a:rPr lang="fr-FR" altLang="ja-JP" sz="2397" dirty="0"/>
              <a:t>oreille bande par bande : codage en sous-bande</a:t>
            </a:r>
            <a:endParaRPr lang="fr-FR" sz="2397" dirty="0"/>
          </a:p>
        </p:txBody>
      </p:sp>
      <p:cxnSp>
        <p:nvCxnSpPr>
          <p:cNvPr id="22" name="Connecteur droit avec flèche 21"/>
          <p:cNvCxnSpPr>
            <a:cxnSpLocks noChangeShapeType="1"/>
          </p:cNvCxnSpPr>
          <p:nvPr/>
        </p:nvCxnSpPr>
        <p:spPr bwMode="auto">
          <a:xfrm flipH="1">
            <a:off x="3209023" y="4150143"/>
            <a:ext cx="2890954" cy="601293"/>
          </a:xfrm>
          <a:prstGeom prst="straightConnector1">
            <a:avLst/>
          </a:prstGeom>
          <a:noFill/>
          <a:ln w="25400">
            <a:solidFill>
              <a:schemeClr val="tx1"/>
            </a:solidFill>
            <a:round/>
            <a:headEnd/>
            <a:tailEnd type="arrow" w="lg" len="lg"/>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6" name="ZoneTexte 6"/>
          <p:cNvSpPr txBox="1">
            <a:spLocks noChangeArrowheads="1"/>
          </p:cNvSpPr>
          <p:nvPr/>
        </p:nvSpPr>
        <p:spPr bwMode="auto">
          <a:xfrm>
            <a:off x="6030287" y="3958261"/>
            <a:ext cx="2745611" cy="564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17657" tIns="58829" rIns="117657" bIns="58829">
            <a:spAutoFit/>
          </a:bodyPr>
          <a:lstStyle>
            <a:lvl1pPr eaLnBrk="0" hangingPunct="0">
              <a:defRPr sz="3900">
                <a:solidFill>
                  <a:schemeClr val="tx1"/>
                </a:solidFill>
                <a:latin typeface="Calibri" charset="0"/>
                <a:ea typeface="ＭＳ Ｐゴシック" charset="0"/>
                <a:cs typeface="ＭＳ Ｐゴシック" charset="0"/>
              </a:defRPr>
            </a:lvl1pPr>
            <a:lvl2pPr marL="742950" indent="-285750" eaLnBrk="0" hangingPunct="0">
              <a:defRPr sz="3900">
                <a:solidFill>
                  <a:schemeClr val="tx1"/>
                </a:solidFill>
                <a:latin typeface="Calibri" charset="0"/>
                <a:ea typeface="ＭＳ Ｐゴシック" charset="0"/>
              </a:defRPr>
            </a:lvl2pPr>
            <a:lvl3pPr marL="1143000" indent="-228600" eaLnBrk="0" hangingPunct="0">
              <a:defRPr sz="3900">
                <a:solidFill>
                  <a:schemeClr val="tx1"/>
                </a:solidFill>
                <a:latin typeface="Calibri" charset="0"/>
                <a:ea typeface="ＭＳ Ｐゴシック" charset="0"/>
              </a:defRPr>
            </a:lvl3pPr>
            <a:lvl4pPr marL="1600200" indent="-228600" eaLnBrk="0" hangingPunct="0">
              <a:defRPr sz="3900">
                <a:solidFill>
                  <a:schemeClr val="tx1"/>
                </a:solidFill>
                <a:latin typeface="Calibri" charset="0"/>
                <a:ea typeface="ＭＳ Ｐゴシック" charset="0"/>
              </a:defRPr>
            </a:lvl4pPr>
            <a:lvl5pPr marL="2057400" indent="-228600" eaLnBrk="0" hangingPunct="0">
              <a:defRPr sz="3900">
                <a:solidFill>
                  <a:schemeClr val="tx1"/>
                </a:solidFill>
                <a:latin typeface="Calibri" charset="0"/>
                <a:ea typeface="ＭＳ Ｐゴシック" charset="0"/>
              </a:defRPr>
            </a:lvl5pPr>
            <a:lvl6pPr marL="2514600" indent="-228600" defTabSz="981075" eaLnBrk="0" fontAlgn="base" hangingPunct="0">
              <a:spcBef>
                <a:spcPct val="0"/>
              </a:spcBef>
              <a:spcAft>
                <a:spcPct val="0"/>
              </a:spcAft>
              <a:defRPr sz="3900">
                <a:solidFill>
                  <a:schemeClr val="tx1"/>
                </a:solidFill>
                <a:latin typeface="Calibri" charset="0"/>
                <a:ea typeface="ＭＳ Ｐゴシック" charset="0"/>
              </a:defRPr>
            </a:lvl6pPr>
            <a:lvl7pPr marL="2971800" indent="-228600" defTabSz="981075" eaLnBrk="0" fontAlgn="base" hangingPunct="0">
              <a:spcBef>
                <a:spcPct val="0"/>
              </a:spcBef>
              <a:spcAft>
                <a:spcPct val="0"/>
              </a:spcAft>
              <a:defRPr sz="3900">
                <a:solidFill>
                  <a:schemeClr val="tx1"/>
                </a:solidFill>
                <a:latin typeface="Calibri" charset="0"/>
                <a:ea typeface="ＭＳ Ｐゴシック" charset="0"/>
              </a:defRPr>
            </a:lvl7pPr>
            <a:lvl8pPr marL="3429000" indent="-228600" defTabSz="981075" eaLnBrk="0" fontAlgn="base" hangingPunct="0">
              <a:spcBef>
                <a:spcPct val="0"/>
              </a:spcBef>
              <a:spcAft>
                <a:spcPct val="0"/>
              </a:spcAft>
              <a:defRPr sz="3900">
                <a:solidFill>
                  <a:schemeClr val="tx1"/>
                </a:solidFill>
                <a:latin typeface="Calibri" charset="0"/>
                <a:ea typeface="ＭＳ Ｐゴシック" charset="0"/>
              </a:defRPr>
            </a:lvl8pPr>
            <a:lvl9pPr marL="3886200" indent="-228600" defTabSz="981075" eaLnBrk="0" fontAlgn="base" hangingPunct="0">
              <a:spcBef>
                <a:spcPct val="0"/>
              </a:spcBef>
              <a:spcAft>
                <a:spcPct val="0"/>
              </a:spcAft>
              <a:defRPr sz="3900">
                <a:solidFill>
                  <a:schemeClr val="tx1"/>
                </a:solidFill>
                <a:latin typeface="Calibri" charset="0"/>
                <a:ea typeface="ＭＳ Ｐゴシック" charset="0"/>
              </a:defRPr>
            </a:lvl9pPr>
          </a:lstStyle>
          <a:p>
            <a:pPr eaLnBrk="1" hangingPunct="1"/>
            <a:r>
              <a:rPr lang="fr-FR" sz="1448" dirty="0">
                <a:latin typeface="Helvetica" charset="0"/>
                <a:cs typeface="Helvetica" charset="0"/>
              </a:rPr>
              <a:t>seuil de sensibilité de l</a:t>
            </a:r>
            <a:r>
              <a:rPr lang="en-US" altLang="ja-JP" sz="1448" dirty="0">
                <a:latin typeface="Helvetica" charset="0"/>
                <a:cs typeface="Helvetica" charset="0"/>
              </a:rPr>
              <a:t>′</a:t>
            </a:r>
            <a:r>
              <a:rPr lang="fr-FR" altLang="ja-JP" sz="1448" dirty="0">
                <a:latin typeface="Helvetica" charset="0"/>
                <a:cs typeface="Helvetica" charset="0"/>
              </a:rPr>
              <a:t>oreille </a:t>
            </a:r>
            <a:r>
              <a:rPr lang="x-none" altLang="ja-JP" sz="1448" dirty="0">
                <a:latin typeface="Helvetica" charset="0"/>
                <a:cs typeface="Helvetica" charset="0"/>
              </a:rPr>
              <a:t>au repos</a:t>
            </a:r>
            <a:endParaRPr lang="fr-FR" sz="1448" dirty="0">
              <a:latin typeface="Helvetica" charset="0"/>
              <a:cs typeface="Helvetica" charset="0"/>
            </a:endParaRPr>
          </a:p>
        </p:txBody>
      </p:sp>
      <p:sp>
        <p:nvSpPr>
          <p:cNvPr id="2" name="ZoneTexte 1"/>
          <p:cNvSpPr txBox="1"/>
          <p:nvPr/>
        </p:nvSpPr>
        <p:spPr>
          <a:xfrm>
            <a:off x="627994" y="5229655"/>
            <a:ext cx="7046011" cy="768544"/>
          </a:xfrm>
          <a:prstGeom prst="rect">
            <a:avLst/>
          </a:prstGeom>
          <a:noFill/>
        </p:spPr>
        <p:txBody>
          <a:bodyPr wrap="square" rtlCol="0">
            <a:spAutoFit/>
          </a:bodyPr>
          <a:lstStyle/>
          <a:p>
            <a:r>
              <a:rPr lang="fr-FR" sz="2197" dirty="0"/>
              <a:t>Sons complexes ➨ masquage principalement dans une bande de </a:t>
            </a:r>
            <a:r>
              <a:rPr lang="fr-FR" sz="2197" dirty="0" err="1"/>
              <a:t>Bark</a:t>
            </a:r>
            <a:endParaRPr lang="fr-FR" sz="2197" dirty="0"/>
          </a:p>
        </p:txBody>
      </p:sp>
      <p:sp>
        <p:nvSpPr>
          <p:cNvPr id="3" name="ZoneTexte 2"/>
          <p:cNvSpPr txBox="1"/>
          <p:nvPr/>
        </p:nvSpPr>
        <p:spPr>
          <a:xfrm>
            <a:off x="564991" y="10259206"/>
            <a:ext cx="7884450" cy="691536"/>
          </a:xfrm>
          <a:prstGeom prst="rect">
            <a:avLst/>
          </a:prstGeom>
          <a:noFill/>
        </p:spPr>
        <p:txBody>
          <a:bodyPr wrap="square" rtlCol="0">
            <a:spAutoFit/>
          </a:bodyPr>
          <a:lstStyle/>
          <a:p>
            <a:r>
              <a:rPr lang="fr-FR" sz="1198" dirty="0"/>
              <a:t>Spectre variable dans le temps </a:t>
            </a:r>
          </a:p>
          <a:p>
            <a:r>
              <a:rPr lang="fr-FR" sz="2696" dirty="0"/>
              <a:t>➨ analyse effectuée par tranches de temps </a:t>
            </a:r>
            <a:endParaRPr lang="fr-FR" sz="1198" dirty="0"/>
          </a:p>
        </p:txBody>
      </p:sp>
      <p:pic>
        <p:nvPicPr>
          <p:cNvPr id="23" name="Image 41" descr="S03.png"/>
          <p:cNvPicPr>
            <a:picLocks noChangeAspect="1"/>
          </p:cNvPicPr>
          <p:nvPr/>
        </p:nvPicPr>
        <p:blipFill rotWithShape="1">
          <a:blip r:embed="rId7">
            <a:extLst>
              <a:ext uri="{28A0092B-C50C-407E-A947-70E740481C1C}">
                <a14:useLocalDpi xmlns:a14="http://schemas.microsoft.com/office/drawing/2010/main" val="0"/>
              </a:ext>
            </a:extLst>
          </a:blip>
          <a:srcRect t="17833" b="31745"/>
          <a:stretch/>
        </p:blipFill>
        <p:spPr bwMode="auto">
          <a:xfrm>
            <a:off x="1382998" y="11048582"/>
            <a:ext cx="4502030" cy="817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ZoneTexte 6">
            <a:extLst>
              <a:ext uri="{FF2B5EF4-FFF2-40B4-BE49-F238E27FC236}">
                <a16:creationId xmlns:a16="http://schemas.microsoft.com/office/drawing/2014/main" id="{5CF3267A-5620-433F-BF89-18432975AA1E}"/>
              </a:ext>
            </a:extLst>
          </p:cNvPr>
          <p:cNvSpPr txBox="1">
            <a:spLocks noChangeArrowheads="1"/>
          </p:cNvSpPr>
          <p:nvPr/>
        </p:nvSpPr>
        <p:spPr bwMode="auto">
          <a:xfrm>
            <a:off x="8088951" y="12068335"/>
            <a:ext cx="689726"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4/15</a:t>
            </a:r>
            <a:endParaRPr lang="fr-FR" altLang="fr-FR" sz="3176" b="1" dirty="0">
              <a:latin typeface="Calibri" panose="020F0502020204030204" pitchFamily="34" charset="0"/>
            </a:endParaRPr>
          </a:p>
        </p:txBody>
      </p:sp>
    </p:spTree>
    <p:extLst>
      <p:ext uri="{BB962C8B-B14F-4D97-AF65-F5344CB8AC3E}">
        <p14:creationId xmlns:p14="http://schemas.microsoft.com/office/powerpoint/2010/main" val="175242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59139" y="224818"/>
            <a:ext cx="8089197" cy="671367"/>
          </a:xfrm>
          <a:prstGeom prst="rect">
            <a:avLst/>
          </a:prstGeom>
        </p:spPr>
        <p:txBody>
          <a:bodyPr vert="horz" lIns="123245" tIns="61622" rIns="123245" bIns="61622" rtlCol="0" anchor="ctr">
            <a:normAutofit fontScale="85000" lnSpcReduction="20000"/>
          </a:bodyPr>
          <a:lstStyle>
            <a:lvl1pPr algn="ctr" defTabSz="1028791" rtl="0" eaLnBrk="1" latinLnBrk="0" hangingPunct="1">
              <a:spcBef>
                <a:spcPct val="0"/>
              </a:spcBef>
              <a:buNone/>
              <a:defRPr sz="9900" kern="1200">
                <a:solidFill>
                  <a:schemeClr val="tx1"/>
                </a:solidFill>
                <a:latin typeface="+mj-lt"/>
                <a:ea typeface="+mj-ea"/>
                <a:cs typeface="+mj-cs"/>
              </a:defRPr>
            </a:lvl1pPr>
          </a:lstStyle>
          <a:p>
            <a:r>
              <a:rPr lang="fr-FR" sz="4793" b="1" dirty="0">
                <a:latin typeface="Calibri" charset="0"/>
                <a:cs typeface="Helvetica" charset="0"/>
              </a:rPr>
              <a:t>Compression du son</a:t>
            </a:r>
          </a:p>
        </p:txBody>
      </p:sp>
      <p:pic>
        <p:nvPicPr>
          <p:cNvPr id="5" name="Image 4" descr="LettreO+seu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73" y="2298768"/>
            <a:ext cx="5601678" cy="2939789"/>
          </a:xfrm>
          <a:prstGeom prst="rect">
            <a:avLst/>
          </a:prstGeom>
        </p:spPr>
      </p:pic>
      <p:sp>
        <p:nvSpPr>
          <p:cNvPr id="6" name="ZoneTexte 5"/>
          <p:cNvSpPr txBox="1"/>
          <p:nvPr/>
        </p:nvSpPr>
        <p:spPr>
          <a:xfrm rot="2091601">
            <a:off x="336517" y="3908095"/>
            <a:ext cx="1466858" cy="537897"/>
          </a:xfrm>
          <a:prstGeom prst="rect">
            <a:avLst/>
          </a:prstGeom>
          <a:noFill/>
        </p:spPr>
        <p:txBody>
          <a:bodyPr wrap="square" lIns="45650" tIns="22825" rIns="45650" bIns="22825" rtlCol="0">
            <a:spAutoFit/>
          </a:bodyPr>
          <a:lstStyle/>
          <a:p>
            <a:r>
              <a:rPr lang="fr-FR" sz="1598" b="1" dirty="0"/>
              <a:t>Information non transmise</a:t>
            </a:r>
          </a:p>
        </p:txBody>
      </p:sp>
      <p:sp>
        <p:nvSpPr>
          <p:cNvPr id="7" name="ZoneTexte 6"/>
          <p:cNvSpPr txBox="1"/>
          <p:nvPr/>
        </p:nvSpPr>
        <p:spPr>
          <a:xfrm>
            <a:off x="4523413" y="4377392"/>
            <a:ext cx="1327704" cy="537897"/>
          </a:xfrm>
          <a:prstGeom prst="rect">
            <a:avLst/>
          </a:prstGeom>
          <a:noFill/>
        </p:spPr>
        <p:txBody>
          <a:bodyPr wrap="square" lIns="45650" tIns="22825" rIns="45650" bIns="22825" rtlCol="0">
            <a:spAutoFit/>
          </a:bodyPr>
          <a:lstStyle/>
          <a:p>
            <a:r>
              <a:rPr lang="fr-FR" sz="1598" b="1" dirty="0"/>
              <a:t>Information non transmise</a:t>
            </a:r>
          </a:p>
        </p:txBody>
      </p:sp>
      <p:pic>
        <p:nvPicPr>
          <p:cNvPr id="8" name="Image 7" descr="Bit7.png"/>
          <p:cNvPicPr>
            <a:picLocks noChangeAspect="1"/>
          </p:cNvPicPr>
          <p:nvPr/>
        </p:nvPicPr>
        <p:blipFill rotWithShape="1">
          <a:blip r:embed="rId4">
            <a:extLst>
              <a:ext uri="{28A0092B-C50C-407E-A947-70E740481C1C}">
                <a14:useLocalDpi xmlns:a14="http://schemas.microsoft.com/office/drawing/2010/main" val="0"/>
              </a:ext>
            </a:extLst>
          </a:blip>
          <a:srcRect l="6490" t="2468" r="5005" b="83849"/>
          <a:stretch/>
        </p:blipFill>
        <p:spPr>
          <a:xfrm>
            <a:off x="2329723" y="5174011"/>
            <a:ext cx="5298105" cy="566456"/>
          </a:xfrm>
          <a:prstGeom prst="rect">
            <a:avLst/>
          </a:prstGeom>
        </p:spPr>
      </p:pic>
      <p:pic>
        <p:nvPicPr>
          <p:cNvPr id="9" name="Image 8" descr="FlècheBle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868947" y="3977220"/>
            <a:ext cx="387627" cy="1763247"/>
          </a:xfrm>
          <a:prstGeom prst="rect">
            <a:avLst/>
          </a:prstGeom>
        </p:spPr>
      </p:pic>
      <p:sp>
        <p:nvSpPr>
          <p:cNvPr id="10" name="ZoneTexte 9"/>
          <p:cNvSpPr txBox="1"/>
          <p:nvPr/>
        </p:nvSpPr>
        <p:spPr>
          <a:xfrm>
            <a:off x="314425" y="5658413"/>
            <a:ext cx="8397236" cy="1029698"/>
          </a:xfrm>
          <a:prstGeom prst="rect">
            <a:avLst/>
          </a:prstGeom>
          <a:noFill/>
        </p:spPr>
        <p:txBody>
          <a:bodyPr wrap="square" lIns="45650" tIns="22825" rIns="45650" bIns="22825" rtlCol="0">
            <a:spAutoFit/>
          </a:bodyPr>
          <a:lstStyle/>
          <a:p>
            <a:r>
              <a:rPr lang="fr-FR" sz="1598" b="1" dirty="0">
                <a:solidFill>
                  <a:srgbClr val="3366FF"/>
                </a:solidFill>
              </a:rPr>
              <a:t>Ce son est d'amplitude supérieure au seuil qui est élevé. Si on la code avec une faible précision, l'erreur commise formera un bruit dont l'amplitude est inférieure au seuil. Ce bruit sera inaudible. On peut donc omettre les éléments binaires de poids faible jusqu'à une valeur totale inférieure au niveau du seuil.</a:t>
            </a:r>
          </a:p>
        </p:txBody>
      </p:sp>
      <p:pic>
        <p:nvPicPr>
          <p:cNvPr id="12" name="Image 11" descr="BitsNuls.png"/>
          <p:cNvPicPr>
            <a:picLocks noChangeAspect="1"/>
          </p:cNvPicPr>
          <p:nvPr/>
        </p:nvPicPr>
        <p:blipFill rotWithShape="1">
          <a:blip r:embed="rId6">
            <a:extLst>
              <a:ext uri="{28A0092B-C50C-407E-A947-70E740481C1C}">
                <a14:useLocalDpi xmlns:a14="http://schemas.microsoft.com/office/drawing/2010/main" val="0"/>
              </a:ext>
            </a:extLst>
          </a:blip>
          <a:srcRect l="6113" t="2635" r="5004" b="83306"/>
          <a:stretch/>
        </p:blipFill>
        <p:spPr>
          <a:xfrm>
            <a:off x="3137112" y="1877775"/>
            <a:ext cx="5365395" cy="476928"/>
          </a:xfrm>
          <a:prstGeom prst="rect">
            <a:avLst/>
          </a:prstGeom>
        </p:spPr>
      </p:pic>
      <p:sp>
        <p:nvSpPr>
          <p:cNvPr id="13" name="ZoneTexte 12"/>
          <p:cNvSpPr txBox="1"/>
          <p:nvPr/>
        </p:nvSpPr>
        <p:spPr>
          <a:xfrm>
            <a:off x="314426" y="1065276"/>
            <a:ext cx="6045331" cy="537897"/>
          </a:xfrm>
          <a:prstGeom prst="rect">
            <a:avLst/>
          </a:prstGeom>
          <a:noFill/>
        </p:spPr>
        <p:txBody>
          <a:bodyPr wrap="square" lIns="45650" tIns="22825" rIns="45650" bIns="22825" rtlCol="0">
            <a:spAutoFit/>
          </a:bodyPr>
          <a:lstStyle/>
          <a:p>
            <a:r>
              <a:rPr lang="fr-FR" sz="1598" b="1" dirty="0"/>
              <a:t>On ne transmet pas l'information dont l'amplitude est inférieure au seuil de sensibilité de l'oreille en tenant compte du masquage</a:t>
            </a:r>
          </a:p>
        </p:txBody>
      </p:sp>
      <p:pic>
        <p:nvPicPr>
          <p:cNvPr id="14" name="Image 13" descr="FlècheBleue.png"/>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rot="10800000">
            <a:off x="459139" y="1530861"/>
            <a:ext cx="387627" cy="1191013"/>
          </a:xfrm>
          <a:prstGeom prst="rect">
            <a:avLst/>
          </a:prstGeom>
        </p:spPr>
      </p:pic>
      <p:pic>
        <p:nvPicPr>
          <p:cNvPr id="15" name="Image 14" descr="FlècheBleue.png"/>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rot="3600493">
            <a:off x="4891288" y="2915943"/>
            <a:ext cx="387627" cy="2274519"/>
          </a:xfrm>
          <a:prstGeom prst="rect">
            <a:avLst/>
          </a:prstGeom>
        </p:spPr>
      </p:pic>
      <p:pic>
        <p:nvPicPr>
          <p:cNvPr id="16" name="Image 15" descr="19-Mux.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 y="7793743"/>
            <a:ext cx="8988877" cy="3925592"/>
          </a:xfrm>
          <a:prstGeom prst="rect">
            <a:avLst/>
          </a:prstGeom>
        </p:spPr>
      </p:pic>
      <p:sp>
        <p:nvSpPr>
          <p:cNvPr id="18" name="ZoneTexte 17"/>
          <p:cNvSpPr txBox="1"/>
          <p:nvPr/>
        </p:nvSpPr>
        <p:spPr>
          <a:xfrm>
            <a:off x="550364" y="6653122"/>
            <a:ext cx="7711649" cy="783798"/>
          </a:xfrm>
          <a:prstGeom prst="rect">
            <a:avLst/>
          </a:prstGeom>
          <a:noFill/>
        </p:spPr>
        <p:txBody>
          <a:bodyPr wrap="square" lIns="45650" tIns="22825" rIns="45650" bIns="22825" rtlCol="0">
            <a:spAutoFit/>
          </a:bodyPr>
          <a:lstStyle/>
          <a:p>
            <a:r>
              <a:rPr lang="fr-FR" sz="1598" b="1" dirty="0"/>
              <a:t>Ce codage à échelle variable nécessite d'harmoniser les niveaux de quantification entre les sous-bandes et de transmettre le facteur d'échelle choisi pour chaque sous-bandes (quels bits et combien</a:t>
            </a:r>
            <a:r>
              <a:rPr lang="fr-FR" sz="1198" b="1" dirty="0"/>
              <a:t>) </a:t>
            </a:r>
            <a:r>
              <a:rPr lang="fr-FR" sz="1198" dirty="0"/>
              <a:t> </a:t>
            </a:r>
          </a:p>
        </p:txBody>
      </p:sp>
      <p:pic>
        <p:nvPicPr>
          <p:cNvPr id="19" name="Image 18" descr="Capture d’écran 2020-11-12 à 16.41.0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7738" y="8065666"/>
            <a:ext cx="591902" cy="1116005"/>
          </a:xfrm>
          <a:prstGeom prst="rect">
            <a:avLst/>
          </a:prstGeom>
        </p:spPr>
      </p:pic>
      <p:sp>
        <p:nvSpPr>
          <p:cNvPr id="20" name="ZoneTexte 19"/>
          <p:cNvSpPr txBox="1"/>
          <p:nvPr/>
        </p:nvSpPr>
        <p:spPr>
          <a:xfrm>
            <a:off x="1825466" y="11887093"/>
            <a:ext cx="4909214" cy="230442"/>
          </a:xfrm>
          <a:prstGeom prst="rect">
            <a:avLst/>
          </a:prstGeom>
          <a:noFill/>
        </p:spPr>
        <p:txBody>
          <a:bodyPr wrap="square" lIns="45650" tIns="22825" rIns="45650" bIns="22825" rtlCol="0">
            <a:spAutoFit/>
          </a:bodyPr>
          <a:lstStyle/>
          <a:p>
            <a:r>
              <a:rPr lang="fr-FR" sz="1198" dirty="0"/>
              <a:t>Et voici le schéma du codeur.</a:t>
            </a:r>
          </a:p>
        </p:txBody>
      </p:sp>
      <p:sp>
        <p:nvSpPr>
          <p:cNvPr id="2" name="ZoneTexte 1"/>
          <p:cNvSpPr txBox="1"/>
          <p:nvPr/>
        </p:nvSpPr>
        <p:spPr>
          <a:xfrm>
            <a:off x="6100359" y="2298768"/>
            <a:ext cx="2611303" cy="2505102"/>
          </a:xfrm>
          <a:prstGeom prst="rect">
            <a:avLst/>
          </a:prstGeom>
          <a:noFill/>
        </p:spPr>
        <p:txBody>
          <a:bodyPr wrap="square" lIns="45650" tIns="22825" rIns="45650" bIns="22825" rtlCol="0">
            <a:spAutoFit/>
          </a:bodyPr>
          <a:lstStyle/>
          <a:p>
            <a:r>
              <a:rPr lang="fr-FR" sz="1598" b="1" dirty="0">
                <a:solidFill>
                  <a:srgbClr val="FF6600"/>
                </a:solidFill>
              </a:rPr>
              <a:t>Ce son est d'amplitude supérieure au seuil mais celui-ci est bas. L'amplitude du son est faible et les éléments binaires de poids fort seront nuls. On peut donc ne pas les transmettre. La précision sera cependant maximale, le codage ne créera donc aucun bruit.</a:t>
            </a:r>
          </a:p>
        </p:txBody>
      </p:sp>
      <p:sp>
        <p:nvSpPr>
          <p:cNvPr id="21" name="ZoneTexte 6">
            <a:extLst>
              <a:ext uri="{FF2B5EF4-FFF2-40B4-BE49-F238E27FC236}">
                <a16:creationId xmlns:a16="http://schemas.microsoft.com/office/drawing/2014/main" id="{17768C42-FCC6-4E46-B21F-35BE6EDA4CFC}"/>
              </a:ext>
            </a:extLst>
          </p:cNvPr>
          <p:cNvSpPr txBox="1">
            <a:spLocks noChangeArrowheads="1"/>
          </p:cNvSpPr>
          <p:nvPr/>
        </p:nvSpPr>
        <p:spPr bwMode="auto">
          <a:xfrm>
            <a:off x="8088951" y="12068335"/>
            <a:ext cx="689726"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5/15</a:t>
            </a:r>
            <a:endParaRPr lang="fr-FR" altLang="fr-FR" sz="3176" b="1" dirty="0">
              <a:latin typeface="Calibri" panose="020F0502020204030204" pitchFamily="34" charset="0"/>
            </a:endParaRPr>
          </a:p>
        </p:txBody>
      </p:sp>
    </p:spTree>
    <p:extLst>
      <p:ext uri="{BB962C8B-B14F-4D97-AF65-F5344CB8AC3E}">
        <p14:creationId xmlns:p14="http://schemas.microsoft.com/office/powerpoint/2010/main" val="1803985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ZoneTexte 3">
            <a:extLst>
              <a:ext uri="{FF2B5EF4-FFF2-40B4-BE49-F238E27FC236}">
                <a16:creationId xmlns:a16="http://schemas.microsoft.com/office/drawing/2014/main" id="{8C58572F-73D2-4F5B-825C-8C4A5D10C1F2}"/>
              </a:ext>
            </a:extLst>
          </p:cNvPr>
          <p:cNvSpPr txBox="1">
            <a:spLocks noChangeArrowheads="1"/>
          </p:cNvSpPr>
          <p:nvPr/>
        </p:nvSpPr>
        <p:spPr bwMode="auto">
          <a:xfrm>
            <a:off x="410383" y="300448"/>
            <a:ext cx="7412080" cy="51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540" b="1">
                <a:latin typeface="Calibri" panose="020F0502020204030204" pitchFamily="34" charset="0"/>
              </a:rPr>
              <a:t>La diffusion de la radio : l’analogique et le numérique</a:t>
            </a:r>
            <a:endParaRPr lang="fr-FR" altLang="fr-FR" sz="2540">
              <a:latin typeface="Calibri" panose="020F0502020204030204" pitchFamily="34" charset="0"/>
            </a:endParaRPr>
          </a:p>
        </p:txBody>
      </p:sp>
      <p:sp>
        <p:nvSpPr>
          <p:cNvPr id="8194" name="ZoneTexte 4">
            <a:extLst>
              <a:ext uri="{FF2B5EF4-FFF2-40B4-BE49-F238E27FC236}">
                <a16:creationId xmlns:a16="http://schemas.microsoft.com/office/drawing/2014/main" id="{3F1C1EBB-E9CF-476F-8BD2-68B204CD0146}"/>
              </a:ext>
            </a:extLst>
          </p:cNvPr>
          <p:cNvSpPr txBox="1">
            <a:spLocks noChangeArrowheads="1"/>
          </p:cNvSpPr>
          <p:nvPr/>
        </p:nvSpPr>
        <p:spPr bwMode="auto">
          <a:xfrm>
            <a:off x="148248" y="1040478"/>
            <a:ext cx="4083272" cy="17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r" eaLnBrk="1" hangingPunct="1">
              <a:spcAft>
                <a:spcPct val="0"/>
              </a:spcAft>
              <a:buClrTx/>
              <a:buFontTx/>
              <a:buNone/>
            </a:pPr>
            <a:r>
              <a:rPr lang="fr-FR" altLang="fr-FR" sz="2159">
                <a:latin typeface="Calibri" panose="020F0502020204030204" pitchFamily="34" charset="0"/>
              </a:rPr>
              <a:t>la radio s’écoute aujourd’hui en </a:t>
            </a:r>
            <a:r>
              <a:rPr lang="fr-FR" altLang="fr-FR" sz="2159" b="1">
                <a:latin typeface="Calibri" panose="020F0502020204030204" pitchFamily="34" charset="0"/>
              </a:rPr>
              <a:t>modulation de fréquence</a:t>
            </a:r>
            <a:r>
              <a:rPr lang="fr-FR" altLang="fr-FR" sz="2159">
                <a:latin typeface="Calibri" panose="020F0502020204030204" pitchFamily="34" charset="0"/>
              </a:rPr>
              <a:t> (FM)</a:t>
            </a:r>
          </a:p>
          <a:p>
            <a:pPr algn="r" eaLnBrk="1" hangingPunct="1">
              <a:spcAft>
                <a:spcPct val="0"/>
              </a:spcAft>
              <a:buClrTx/>
              <a:buFontTx/>
              <a:buNone/>
            </a:pPr>
            <a:r>
              <a:rPr lang="fr-FR" altLang="fr-FR" sz="2159">
                <a:latin typeface="Calibri" panose="020F0502020204030204" pitchFamily="34" charset="0"/>
              </a:rPr>
              <a:t>la modulation d’amplitude (AM)</a:t>
            </a:r>
          </a:p>
          <a:p>
            <a:pPr algn="r" eaLnBrk="1" hangingPunct="1">
              <a:spcAft>
                <a:spcPct val="0"/>
              </a:spcAft>
              <a:buClrTx/>
              <a:buFontTx/>
              <a:buNone/>
            </a:pPr>
            <a:r>
              <a:rPr lang="fr-FR" altLang="fr-FR" sz="2159">
                <a:latin typeface="Calibri" panose="020F0502020204030204" pitchFamily="34" charset="0"/>
              </a:rPr>
              <a:t>après un siècle de bon service</a:t>
            </a:r>
          </a:p>
          <a:p>
            <a:pPr algn="r" eaLnBrk="1" hangingPunct="1">
              <a:spcAft>
                <a:spcPct val="0"/>
              </a:spcAft>
              <a:buClrTx/>
              <a:buFontTx/>
              <a:buNone/>
            </a:pPr>
            <a:r>
              <a:rPr lang="fr-FR" altLang="fr-FR" sz="2159">
                <a:latin typeface="Calibri" panose="020F0502020204030204" pitchFamily="34" charset="0"/>
              </a:rPr>
              <a:t>a quasiment disparu</a:t>
            </a:r>
            <a:endParaRPr lang="fr-FR" altLang="fr-FR" sz="2159" b="1">
              <a:latin typeface="Calibri" panose="020F0502020204030204" pitchFamily="34" charset="0"/>
            </a:endParaRPr>
          </a:p>
        </p:txBody>
      </p:sp>
      <p:sp>
        <p:nvSpPr>
          <p:cNvPr id="8195" name="ZoneTexte 5">
            <a:extLst>
              <a:ext uri="{FF2B5EF4-FFF2-40B4-BE49-F238E27FC236}">
                <a16:creationId xmlns:a16="http://schemas.microsoft.com/office/drawing/2014/main" id="{7BF19900-18E3-41F5-AFD1-97FF63122397}"/>
              </a:ext>
            </a:extLst>
          </p:cNvPr>
          <p:cNvSpPr txBox="1">
            <a:spLocks noChangeArrowheads="1"/>
          </p:cNvSpPr>
          <p:nvPr/>
        </p:nvSpPr>
        <p:spPr bwMode="auto">
          <a:xfrm>
            <a:off x="468861" y="4543018"/>
            <a:ext cx="8150411" cy="78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dirty="0">
                <a:latin typeface="Calibri" panose="020F0502020204030204" pitchFamily="34" charset="0"/>
              </a:rPr>
              <a:t>la </a:t>
            </a:r>
            <a:r>
              <a:rPr lang="fr-FR" altLang="fr-FR" sz="2159" b="1" dirty="0">
                <a:latin typeface="Calibri" panose="020F0502020204030204" pitchFamily="34" charset="0"/>
              </a:rPr>
              <a:t>FM</a:t>
            </a:r>
            <a:r>
              <a:rPr lang="fr-FR" altLang="fr-FR" sz="2159" dirty="0">
                <a:latin typeface="Calibri" panose="020F0502020204030204" pitchFamily="34" charset="0"/>
              </a:rPr>
              <a:t> est un mode de diffusion </a:t>
            </a:r>
            <a:r>
              <a:rPr lang="fr-FR" altLang="fr-FR" sz="2159" b="1" dirty="0">
                <a:latin typeface="Calibri" panose="020F0502020204030204" pitchFamily="34" charset="0"/>
              </a:rPr>
              <a:t>analogique</a:t>
            </a:r>
            <a:r>
              <a:rPr lang="fr-FR" altLang="fr-FR" sz="2159" dirty="0">
                <a:latin typeface="Calibri" panose="020F0502020204030204" pitchFamily="34" charset="0"/>
              </a:rPr>
              <a:t> par les </a:t>
            </a:r>
            <a:r>
              <a:rPr lang="fr-FR" altLang="fr-FR" sz="2159" b="1" dirty="0">
                <a:latin typeface="Calibri" panose="020F0502020204030204" pitchFamily="34" charset="0"/>
              </a:rPr>
              <a:t>ondes hertziennes</a:t>
            </a:r>
            <a:r>
              <a:rPr lang="fr-FR" altLang="fr-FR" sz="2159" dirty="0">
                <a:latin typeface="Calibri" panose="020F0502020204030204" pitchFamily="34" charset="0"/>
              </a:rPr>
              <a:t>, au moyen d’un </a:t>
            </a:r>
            <a:r>
              <a:rPr lang="fr-FR" altLang="fr-FR" sz="2159" b="1" dirty="0">
                <a:latin typeface="Calibri" panose="020F0502020204030204" pitchFamily="34" charset="0"/>
              </a:rPr>
              <a:t>réseau d’émetteurs</a:t>
            </a:r>
            <a:r>
              <a:rPr lang="fr-FR" altLang="fr-FR" sz="2159" dirty="0">
                <a:latin typeface="Calibri" panose="020F0502020204030204" pitchFamily="34" charset="0"/>
              </a:rPr>
              <a:t> répartis sur le territoire</a:t>
            </a:r>
          </a:p>
        </p:txBody>
      </p:sp>
      <p:sp>
        <p:nvSpPr>
          <p:cNvPr id="8196" name="ZoneTexte 7">
            <a:extLst>
              <a:ext uri="{FF2B5EF4-FFF2-40B4-BE49-F238E27FC236}">
                <a16:creationId xmlns:a16="http://schemas.microsoft.com/office/drawing/2014/main" id="{45620FDF-C66A-4D02-B8B4-546BAC7A1712}"/>
              </a:ext>
            </a:extLst>
          </p:cNvPr>
          <p:cNvSpPr txBox="1">
            <a:spLocks noChangeArrowheads="1"/>
          </p:cNvSpPr>
          <p:nvPr/>
        </p:nvSpPr>
        <p:spPr bwMode="auto">
          <a:xfrm rot="10800000" flipV="1">
            <a:off x="5503887" y="8052218"/>
            <a:ext cx="3115385" cy="244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en </a:t>
            </a:r>
            <a:r>
              <a:rPr lang="fr-FR" altLang="fr-FR" sz="2159" b="1">
                <a:latin typeface="Calibri" panose="020F0502020204030204" pitchFamily="34" charset="0"/>
              </a:rPr>
              <a:t>radio numérique</a:t>
            </a:r>
            <a:r>
              <a:rPr lang="fr-FR" altLang="fr-FR" sz="2159">
                <a:latin typeface="Calibri" panose="020F0502020204030204" pitchFamily="34" charset="0"/>
              </a:rPr>
              <a:t>, le son codé sous forme de </a:t>
            </a:r>
            <a:r>
              <a:rPr lang="fr-FR" altLang="fr-FR" sz="2159" b="1">
                <a:latin typeface="Calibri" panose="020F0502020204030204" pitchFamily="34" charset="0"/>
              </a:rPr>
              <a:t>bits</a:t>
            </a:r>
            <a:r>
              <a:rPr lang="fr-FR" altLang="fr-FR" sz="2159">
                <a:latin typeface="Calibri" panose="020F0502020204030204" pitchFamily="34" charset="0"/>
              </a:rPr>
              <a:t> </a:t>
            </a:r>
            <a:r>
              <a:rPr lang="fr-FR" altLang="fr-FR" sz="2159" b="1">
                <a:latin typeface="Calibri" panose="020F0502020204030204" pitchFamily="34" charset="0"/>
              </a:rPr>
              <a:t>(0 et 1)</a:t>
            </a:r>
            <a:r>
              <a:rPr lang="fr-FR" altLang="fr-FR" sz="2159">
                <a:latin typeface="Calibri" panose="020F0502020204030204" pitchFamily="34" charset="0"/>
              </a:rPr>
              <a:t> est transmis par ondes hertziennes vers nos autoradios et nos récepteurs à la maison</a:t>
            </a:r>
          </a:p>
        </p:txBody>
      </p:sp>
      <p:pic>
        <p:nvPicPr>
          <p:cNvPr id="8198" name="ZoneTexte 8">
            <a:extLst>
              <a:ext uri="{FF2B5EF4-FFF2-40B4-BE49-F238E27FC236}">
                <a16:creationId xmlns:a16="http://schemas.microsoft.com/office/drawing/2014/main" id="{FAE45880-1100-468B-870E-6EE91F06AD2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28" y="11001643"/>
            <a:ext cx="7856012" cy="124212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6">
            <a:extLst>
              <a:ext uri="{FF2B5EF4-FFF2-40B4-BE49-F238E27FC236}">
                <a16:creationId xmlns:a16="http://schemas.microsoft.com/office/drawing/2014/main" id="{28E3BD37-D4F4-4155-92D9-0B9A9BB81E2C}"/>
              </a:ext>
            </a:extLst>
          </p:cNvPr>
          <p:cNvSpPr txBox="1">
            <a:spLocks noChangeArrowheads="1"/>
          </p:cNvSpPr>
          <p:nvPr/>
        </p:nvSpPr>
        <p:spPr bwMode="auto">
          <a:xfrm rot="10800000" flipV="1">
            <a:off x="821735" y="5513091"/>
            <a:ext cx="2542719" cy="17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r" eaLnBrk="1" hangingPunct="1">
              <a:spcAft>
                <a:spcPct val="0"/>
              </a:spcAft>
              <a:buClrTx/>
              <a:buFontTx/>
              <a:buNone/>
            </a:pPr>
            <a:r>
              <a:rPr lang="fr-FR" altLang="fr-FR" sz="2159">
                <a:latin typeface="Calibri" panose="020F0502020204030204" pitchFamily="34" charset="0"/>
              </a:rPr>
              <a:t>en </a:t>
            </a:r>
            <a:r>
              <a:rPr lang="fr-FR" altLang="fr-FR" sz="2159" b="1">
                <a:latin typeface="Calibri" panose="020F0502020204030204" pitchFamily="34" charset="0"/>
              </a:rPr>
              <a:t>radio FM</a:t>
            </a:r>
            <a:r>
              <a:rPr lang="fr-FR" altLang="fr-FR" sz="2159">
                <a:latin typeface="Calibri" panose="020F0502020204030204" pitchFamily="34" charset="0"/>
              </a:rPr>
              <a:t>, le signal hertzien est une </a:t>
            </a:r>
            <a:r>
              <a:rPr lang="fr-FR" altLang="fr-FR" sz="2159" b="1">
                <a:latin typeface="Calibri" panose="020F0502020204030204" pitchFamily="34" charset="0"/>
              </a:rPr>
              <a:t>retranscription directe (analogique) du son </a:t>
            </a:r>
          </a:p>
        </p:txBody>
      </p:sp>
      <p:sp>
        <p:nvSpPr>
          <p:cNvPr id="8199" name="ZoneTexte 4">
            <a:extLst>
              <a:ext uri="{FF2B5EF4-FFF2-40B4-BE49-F238E27FC236}">
                <a16:creationId xmlns:a16="http://schemas.microsoft.com/office/drawing/2014/main" id="{0A1047FD-EB23-4207-A125-8A20B04F34DF}"/>
              </a:ext>
            </a:extLst>
          </p:cNvPr>
          <p:cNvSpPr txBox="1">
            <a:spLocks noChangeArrowheads="1"/>
          </p:cNvSpPr>
          <p:nvPr/>
        </p:nvSpPr>
        <p:spPr bwMode="auto">
          <a:xfrm>
            <a:off x="4251684" y="3135549"/>
            <a:ext cx="4641823" cy="111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elle s’écoute, et se regarde aussi !</a:t>
            </a:r>
          </a:p>
          <a:p>
            <a:pPr eaLnBrk="1" hangingPunct="1">
              <a:spcAft>
                <a:spcPct val="0"/>
              </a:spcAft>
              <a:buClrTx/>
              <a:buFontTx/>
              <a:buNone/>
            </a:pPr>
            <a:r>
              <a:rPr lang="fr-FR" altLang="fr-FR" sz="2159" b="1">
                <a:latin typeface="Calibri" panose="020F0502020204030204" pitchFamily="34" charset="0"/>
              </a:rPr>
              <a:t>en numérique</a:t>
            </a:r>
            <a:r>
              <a:rPr lang="fr-FR" altLang="fr-FR" sz="2159">
                <a:latin typeface="Calibri" panose="020F0502020204030204" pitchFamily="34" charset="0"/>
              </a:rPr>
              <a:t>, par </a:t>
            </a:r>
            <a:r>
              <a:rPr lang="fr-FR" altLang="fr-FR" sz="2159" b="1">
                <a:latin typeface="Calibri" panose="020F0502020204030204" pitchFamily="34" charset="0"/>
              </a:rPr>
              <a:t>Internet</a:t>
            </a:r>
          </a:p>
          <a:p>
            <a:pPr eaLnBrk="1" hangingPunct="1">
              <a:spcAft>
                <a:spcPct val="0"/>
              </a:spcAft>
              <a:buClrTx/>
              <a:buFontTx/>
              <a:buNone/>
            </a:pPr>
            <a:r>
              <a:rPr lang="fr-FR" altLang="fr-FR" sz="2159">
                <a:latin typeface="Calibri" panose="020F0502020204030204" pitchFamily="34" charset="0"/>
              </a:rPr>
              <a:t>ou encore par les bouquets satellite</a:t>
            </a:r>
          </a:p>
        </p:txBody>
      </p:sp>
      <p:pic>
        <p:nvPicPr>
          <p:cNvPr id="8200" name="Image 3">
            <a:extLst>
              <a:ext uri="{FF2B5EF4-FFF2-40B4-BE49-F238E27FC236}">
                <a16:creationId xmlns:a16="http://schemas.microsoft.com/office/drawing/2014/main" id="{B5661E68-3E77-4B23-A3CC-1720A00F74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1520" y="5484691"/>
            <a:ext cx="3702166" cy="199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Image 2">
            <a:extLst>
              <a:ext uri="{FF2B5EF4-FFF2-40B4-BE49-F238E27FC236}">
                <a16:creationId xmlns:a16="http://schemas.microsoft.com/office/drawing/2014/main" id="{B3663CB8-DEE8-4810-91C3-6CA11E0273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1594" y="986035"/>
            <a:ext cx="3726363" cy="19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Image 2">
            <a:extLst>
              <a:ext uri="{FF2B5EF4-FFF2-40B4-BE49-F238E27FC236}">
                <a16:creationId xmlns:a16="http://schemas.microsoft.com/office/drawing/2014/main" id="{EFAE6031-32B0-4CF6-825A-05EFBE7B78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699" y="2998432"/>
            <a:ext cx="3520687" cy="139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3" name="Groupe 3">
            <a:extLst>
              <a:ext uri="{FF2B5EF4-FFF2-40B4-BE49-F238E27FC236}">
                <a16:creationId xmlns:a16="http://schemas.microsoft.com/office/drawing/2014/main" id="{1745B7B3-91F1-42BC-BD83-7388FFB026B1}"/>
              </a:ext>
            </a:extLst>
          </p:cNvPr>
          <p:cNvGrpSpPr>
            <a:grpSpLocks/>
          </p:cNvGrpSpPr>
          <p:nvPr/>
        </p:nvGrpSpPr>
        <p:grpSpPr bwMode="auto">
          <a:xfrm>
            <a:off x="1051608" y="7759224"/>
            <a:ext cx="4290964" cy="3060941"/>
            <a:chOff x="711846" y="6108700"/>
            <a:chExt cx="3377554" cy="2409825"/>
          </a:xfrm>
        </p:grpSpPr>
        <p:pic>
          <p:nvPicPr>
            <p:cNvPr id="8204" name="Image 1">
              <a:extLst>
                <a:ext uri="{FF2B5EF4-FFF2-40B4-BE49-F238E27FC236}">
                  <a16:creationId xmlns:a16="http://schemas.microsoft.com/office/drawing/2014/main" id="{04354753-C14F-4525-B5FA-8E01B3F469D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5175" y="6108700"/>
              <a:ext cx="33242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Image 1">
              <a:extLst>
                <a:ext uri="{FF2B5EF4-FFF2-40B4-BE49-F238E27FC236}">
                  <a16:creationId xmlns:a16="http://schemas.microsoft.com/office/drawing/2014/main" id="{B5685E60-3866-4803-9772-03A0F61B76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29445" y="6981805"/>
              <a:ext cx="1570486" cy="49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Image 14">
              <a:extLst>
                <a:ext uri="{FF2B5EF4-FFF2-40B4-BE49-F238E27FC236}">
                  <a16:creationId xmlns:a16="http://schemas.microsoft.com/office/drawing/2014/main" id="{0849C3B1-58B3-4AB1-9A4F-E5862CE9CE7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041463">
              <a:off x="2423358" y="6580092"/>
              <a:ext cx="1570486" cy="49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Image 2">
              <a:extLst>
                <a:ext uri="{FF2B5EF4-FFF2-40B4-BE49-F238E27FC236}">
                  <a16:creationId xmlns:a16="http://schemas.microsoft.com/office/drawing/2014/main" id="{4148D3B0-3A72-4641-97A8-BD2E4A3BDB5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007783">
              <a:off x="711846" y="6513294"/>
              <a:ext cx="1605720" cy="18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Image 18">
              <a:extLst>
                <a:ext uri="{FF2B5EF4-FFF2-40B4-BE49-F238E27FC236}">
                  <a16:creationId xmlns:a16="http://schemas.microsoft.com/office/drawing/2014/main" id="{2AE483B3-44C0-4F1E-8A40-2A509EDCDD5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93011">
              <a:off x="727335" y="7033682"/>
              <a:ext cx="1605720" cy="18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ZoneTexte 6">
            <a:extLst>
              <a:ext uri="{FF2B5EF4-FFF2-40B4-BE49-F238E27FC236}">
                <a16:creationId xmlns:a16="http://schemas.microsoft.com/office/drawing/2014/main" id="{CA91EB65-BB41-410C-B907-8890DF5D2E14}"/>
              </a:ext>
            </a:extLst>
          </p:cNvPr>
          <p:cNvSpPr txBox="1">
            <a:spLocks noChangeArrowheads="1"/>
          </p:cNvSpPr>
          <p:nvPr/>
        </p:nvSpPr>
        <p:spPr bwMode="auto">
          <a:xfrm>
            <a:off x="8088951" y="12068335"/>
            <a:ext cx="689726" cy="39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6/15</a:t>
            </a:r>
            <a:endParaRPr lang="fr-FR" altLang="fr-FR" sz="3176" b="1" dirty="0">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ZoneTexte 4">
            <a:extLst>
              <a:ext uri="{FF2B5EF4-FFF2-40B4-BE49-F238E27FC236}">
                <a16:creationId xmlns:a16="http://schemas.microsoft.com/office/drawing/2014/main" id="{EFD71AC1-4451-498D-8CB3-B075DF045F89}"/>
              </a:ext>
            </a:extLst>
          </p:cNvPr>
          <p:cNvSpPr txBox="1">
            <a:spLocks noChangeArrowheads="1"/>
          </p:cNvSpPr>
          <p:nvPr/>
        </p:nvSpPr>
        <p:spPr bwMode="auto">
          <a:xfrm>
            <a:off x="579764" y="246004"/>
            <a:ext cx="5994960" cy="51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540" b="1">
                <a:latin typeface="Calibri" panose="020F0502020204030204" pitchFamily="34" charset="0"/>
              </a:rPr>
              <a:t>La radio numérique, comment ça marche ?</a:t>
            </a:r>
            <a:endParaRPr lang="fr-FR" altLang="fr-FR" sz="2540">
              <a:latin typeface="Calibri" panose="020F0502020204030204" pitchFamily="34" charset="0"/>
            </a:endParaRPr>
          </a:p>
        </p:txBody>
      </p:sp>
      <p:sp>
        <p:nvSpPr>
          <p:cNvPr id="10242" name="ZoneTexte 5">
            <a:extLst>
              <a:ext uri="{FF2B5EF4-FFF2-40B4-BE49-F238E27FC236}">
                <a16:creationId xmlns:a16="http://schemas.microsoft.com/office/drawing/2014/main" id="{111BD534-3B44-461C-AE67-5077D581EBF1}"/>
              </a:ext>
            </a:extLst>
          </p:cNvPr>
          <p:cNvSpPr txBox="1">
            <a:spLocks noChangeArrowheads="1"/>
          </p:cNvSpPr>
          <p:nvPr/>
        </p:nvSpPr>
        <p:spPr bwMode="auto">
          <a:xfrm>
            <a:off x="295448" y="1238088"/>
            <a:ext cx="3750560" cy="258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r" eaLnBrk="1" hangingPunct="1">
              <a:spcAft>
                <a:spcPct val="0"/>
              </a:spcAft>
              <a:buClrTx/>
              <a:buFontTx/>
              <a:buNone/>
            </a:pPr>
            <a:r>
              <a:rPr lang="fr-FR" altLang="fr-FR" sz="2159">
                <a:latin typeface="Calibri" panose="020F0502020204030204" pitchFamily="34" charset="0"/>
              </a:rPr>
              <a:t>pas comme en FM où une radio = un signal</a:t>
            </a:r>
          </a:p>
          <a:p>
            <a:pPr algn="r" eaLnBrk="1" hangingPunct="1">
              <a:spcAft>
                <a:spcPct val="0"/>
              </a:spcAft>
              <a:buClrTx/>
              <a:buFontTx/>
              <a:buNone/>
            </a:pPr>
            <a:endParaRPr lang="fr-FR" altLang="fr-FR" sz="889">
              <a:latin typeface="Calibri" panose="020F0502020204030204" pitchFamily="34" charset="0"/>
            </a:endParaRPr>
          </a:p>
          <a:p>
            <a:pPr algn="r" eaLnBrk="1" hangingPunct="1">
              <a:spcAft>
                <a:spcPct val="0"/>
              </a:spcAft>
              <a:buClrTx/>
              <a:buFontTx/>
              <a:buNone/>
            </a:pPr>
            <a:r>
              <a:rPr lang="fr-FR" altLang="fr-FR" sz="2159">
                <a:latin typeface="Calibri" panose="020F0502020204030204" pitchFamily="34" charset="0"/>
              </a:rPr>
              <a:t>en numérique, on rassemble </a:t>
            </a:r>
            <a:r>
              <a:rPr lang="fr-FR" altLang="fr-FR" sz="2159" b="1">
                <a:latin typeface="Calibri" panose="020F0502020204030204" pitchFamily="34" charset="0"/>
              </a:rPr>
              <a:t>plus d’une dizaine de radio</a:t>
            </a:r>
            <a:r>
              <a:rPr lang="fr-FR" altLang="fr-FR" sz="2159">
                <a:latin typeface="Calibri" panose="020F0502020204030204" pitchFamily="34" charset="0"/>
              </a:rPr>
              <a:t> en un ‘multiplex’</a:t>
            </a:r>
          </a:p>
          <a:p>
            <a:pPr algn="r" eaLnBrk="1" hangingPunct="1">
              <a:spcAft>
                <a:spcPct val="0"/>
              </a:spcAft>
              <a:buClrTx/>
              <a:buFontTx/>
              <a:buNone/>
            </a:pPr>
            <a:r>
              <a:rPr lang="fr-FR" altLang="fr-FR" sz="2159">
                <a:latin typeface="Calibri" panose="020F0502020204030204" pitchFamily="34" charset="0"/>
              </a:rPr>
              <a:t>chaque </a:t>
            </a:r>
            <a:r>
              <a:rPr lang="fr-FR" altLang="fr-FR" sz="2159" b="1">
                <a:latin typeface="Calibri" panose="020F0502020204030204" pitchFamily="34" charset="0"/>
              </a:rPr>
              <a:t>multiplex</a:t>
            </a:r>
            <a:r>
              <a:rPr lang="fr-FR" altLang="fr-FR" sz="2159">
                <a:latin typeface="Calibri" panose="020F0502020204030204" pitchFamily="34" charset="0"/>
              </a:rPr>
              <a:t> forme un signal qui occupe un </a:t>
            </a:r>
            <a:r>
              <a:rPr lang="fr-FR" altLang="fr-FR" sz="2159" b="1">
                <a:latin typeface="Calibri" panose="020F0502020204030204" pitchFamily="34" charset="0"/>
              </a:rPr>
              <a:t>canal DAB</a:t>
            </a:r>
          </a:p>
        </p:txBody>
      </p:sp>
      <p:sp>
        <p:nvSpPr>
          <p:cNvPr id="10243" name="ZoneTexte 7">
            <a:extLst>
              <a:ext uri="{FF2B5EF4-FFF2-40B4-BE49-F238E27FC236}">
                <a16:creationId xmlns:a16="http://schemas.microsoft.com/office/drawing/2014/main" id="{3B0D9121-2684-4D8B-9A58-25D1D47C08B8}"/>
              </a:ext>
            </a:extLst>
          </p:cNvPr>
          <p:cNvSpPr txBox="1">
            <a:spLocks noChangeArrowheads="1"/>
          </p:cNvSpPr>
          <p:nvPr/>
        </p:nvSpPr>
        <p:spPr bwMode="auto">
          <a:xfrm>
            <a:off x="706799" y="4309112"/>
            <a:ext cx="7501121" cy="78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une radio: environ </a:t>
            </a:r>
            <a:r>
              <a:rPr lang="fr-FR" altLang="fr-FR" sz="2159" b="1">
                <a:latin typeface="Calibri" panose="020F0502020204030204" pitchFamily="34" charset="0"/>
              </a:rPr>
              <a:t>100 000 bits</a:t>
            </a:r>
            <a:r>
              <a:rPr lang="fr-FR" altLang="fr-FR" sz="2159">
                <a:latin typeface="Calibri" panose="020F0502020204030204" pitchFamily="34" charset="0"/>
              </a:rPr>
              <a:t> à transmettre </a:t>
            </a:r>
            <a:r>
              <a:rPr lang="fr-FR" altLang="fr-FR" sz="2159" b="1">
                <a:latin typeface="Calibri" panose="020F0502020204030204" pitchFamily="34" charset="0"/>
              </a:rPr>
              <a:t>par seconde</a:t>
            </a:r>
            <a:endParaRPr lang="fr-FR" altLang="fr-FR" sz="2159">
              <a:latin typeface="Calibri" panose="020F0502020204030204" pitchFamily="34" charset="0"/>
            </a:endParaRPr>
          </a:p>
          <a:p>
            <a:pPr algn="ctr" eaLnBrk="1" hangingPunct="1">
              <a:spcAft>
                <a:spcPct val="0"/>
              </a:spcAft>
              <a:buClrTx/>
              <a:buFontTx/>
              <a:buNone/>
            </a:pPr>
            <a:r>
              <a:rPr lang="fr-FR" altLang="fr-FR" sz="2159">
                <a:latin typeface="Calibri" panose="020F0502020204030204" pitchFamily="34" charset="0"/>
              </a:rPr>
              <a:t> un </a:t>
            </a:r>
            <a:r>
              <a:rPr lang="fr-FR" altLang="fr-FR" sz="2159" b="1">
                <a:latin typeface="Calibri" panose="020F0502020204030204" pitchFamily="34" charset="0"/>
              </a:rPr>
              <a:t>canal DAB </a:t>
            </a:r>
            <a:r>
              <a:rPr lang="fr-FR" altLang="fr-FR" sz="2159">
                <a:latin typeface="Calibri" panose="020F0502020204030204" pitchFamily="34" charset="0"/>
              </a:rPr>
              <a:t>≥ </a:t>
            </a:r>
            <a:r>
              <a:rPr lang="fr-FR" altLang="fr-FR" sz="2159" b="1">
                <a:latin typeface="Calibri" panose="020F0502020204030204" pitchFamily="34" charset="0"/>
              </a:rPr>
              <a:t>1 millions de bits par seconde</a:t>
            </a:r>
          </a:p>
        </p:txBody>
      </p:sp>
      <p:sp>
        <p:nvSpPr>
          <p:cNvPr id="10244" name="ZoneTexte 8">
            <a:extLst>
              <a:ext uri="{FF2B5EF4-FFF2-40B4-BE49-F238E27FC236}">
                <a16:creationId xmlns:a16="http://schemas.microsoft.com/office/drawing/2014/main" id="{D1D740AB-BD66-43CE-A071-6B8B3F55A319}"/>
              </a:ext>
            </a:extLst>
          </p:cNvPr>
          <p:cNvSpPr txBox="1">
            <a:spLocks noChangeArrowheads="1"/>
          </p:cNvSpPr>
          <p:nvPr/>
        </p:nvSpPr>
        <p:spPr bwMode="auto">
          <a:xfrm>
            <a:off x="478943" y="5331442"/>
            <a:ext cx="7835848" cy="78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r" eaLnBrk="1" hangingPunct="1">
              <a:spcAft>
                <a:spcPct val="0"/>
              </a:spcAft>
              <a:buClrTx/>
              <a:buFontTx/>
              <a:buNone/>
            </a:pPr>
            <a:r>
              <a:rPr lang="fr-FR" altLang="fr-FR" sz="2159">
                <a:latin typeface="Calibri" panose="020F0502020204030204" pitchFamily="34" charset="0"/>
              </a:rPr>
              <a:t>transmis l’un à la suite de l’autre, </a:t>
            </a:r>
            <a:r>
              <a:rPr lang="fr-FR" altLang="fr-FR" sz="2159" b="1">
                <a:latin typeface="Calibri" panose="020F0502020204030204" pitchFamily="34" charset="0"/>
              </a:rPr>
              <a:t>chaque bit </a:t>
            </a:r>
            <a:r>
              <a:rPr lang="fr-FR" altLang="fr-FR" sz="2159">
                <a:latin typeface="Calibri" panose="020F0502020204030204" pitchFamily="34" charset="0"/>
              </a:rPr>
              <a:t>occuperait une </a:t>
            </a:r>
            <a:r>
              <a:rPr lang="fr-FR" altLang="fr-FR" sz="2159" b="1">
                <a:latin typeface="Calibri" panose="020F0502020204030204" pitchFamily="34" charset="0"/>
              </a:rPr>
              <a:t>durée</a:t>
            </a:r>
            <a:r>
              <a:rPr lang="fr-FR" altLang="fr-FR" sz="2159">
                <a:latin typeface="Calibri" panose="020F0502020204030204" pitchFamily="34" charset="0"/>
              </a:rPr>
              <a:t> de moins de </a:t>
            </a:r>
            <a:r>
              <a:rPr lang="fr-FR" altLang="fr-FR" sz="2159" b="1">
                <a:latin typeface="Calibri" panose="020F0502020204030204" pitchFamily="34" charset="0"/>
              </a:rPr>
              <a:t>1 millionième de seconde </a:t>
            </a:r>
            <a:r>
              <a:rPr lang="fr-FR" altLang="fr-FR" sz="2159">
                <a:latin typeface="Calibri" panose="020F0502020204030204" pitchFamily="34" charset="0"/>
              </a:rPr>
              <a:t>(1 microseconde) </a:t>
            </a:r>
          </a:p>
        </p:txBody>
      </p:sp>
      <p:sp>
        <p:nvSpPr>
          <p:cNvPr id="10245" name="ZoneTexte 10">
            <a:extLst>
              <a:ext uri="{FF2B5EF4-FFF2-40B4-BE49-F238E27FC236}">
                <a16:creationId xmlns:a16="http://schemas.microsoft.com/office/drawing/2014/main" id="{2FD84B5C-37B4-4CEA-B4AE-13E2127686EB}"/>
              </a:ext>
            </a:extLst>
          </p:cNvPr>
          <p:cNvSpPr txBox="1">
            <a:spLocks noChangeArrowheads="1"/>
          </p:cNvSpPr>
          <p:nvPr/>
        </p:nvSpPr>
        <p:spPr bwMode="auto">
          <a:xfrm>
            <a:off x="5364754" y="6746975"/>
            <a:ext cx="3163778" cy="17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transmission = </a:t>
            </a:r>
          </a:p>
          <a:p>
            <a:pPr eaLnBrk="1" hangingPunct="1">
              <a:spcAft>
                <a:spcPct val="0"/>
              </a:spcAft>
              <a:buClrTx/>
              <a:buFontTx/>
              <a:buNone/>
            </a:pPr>
            <a:r>
              <a:rPr lang="fr-FR" altLang="fr-FR" sz="2159">
                <a:latin typeface="Calibri" panose="020F0502020204030204" pitchFamily="34" charset="0"/>
              </a:rPr>
              <a:t>trajet direct + échos</a:t>
            </a:r>
          </a:p>
          <a:p>
            <a:pPr eaLnBrk="1" hangingPunct="1">
              <a:spcAft>
                <a:spcPct val="0"/>
              </a:spcAft>
              <a:buClrTx/>
              <a:buFontTx/>
              <a:buNone/>
            </a:pPr>
            <a:r>
              <a:rPr lang="fr-FR" altLang="fr-FR" sz="2159" b="1">
                <a:latin typeface="Calibri" panose="020F0502020204030204" pitchFamily="34" charset="0"/>
              </a:rPr>
              <a:t>écho</a:t>
            </a:r>
            <a:r>
              <a:rPr lang="fr-FR" altLang="fr-FR" sz="2159">
                <a:latin typeface="Calibri" panose="020F0502020204030204" pitchFamily="34" charset="0"/>
              </a:rPr>
              <a:t> = </a:t>
            </a:r>
            <a:r>
              <a:rPr lang="fr-FR" altLang="fr-FR" sz="2159" b="1">
                <a:latin typeface="Calibri" panose="020F0502020204030204" pitchFamily="34" charset="0"/>
              </a:rPr>
              <a:t>trajet plus long </a:t>
            </a:r>
            <a:r>
              <a:rPr lang="fr-FR" altLang="fr-FR" sz="2159">
                <a:latin typeface="Calibri" panose="020F0502020204030204" pitchFamily="34" charset="0"/>
              </a:rPr>
              <a:t>jusqu’à quelques kilomètres</a:t>
            </a:r>
          </a:p>
        </p:txBody>
      </p:sp>
      <p:sp>
        <p:nvSpPr>
          <p:cNvPr id="10246" name="ZoneTexte 13">
            <a:extLst>
              <a:ext uri="{FF2B5EF4-FFF2-40B4-BE49-F238E27FC236}">
                <a16:creationId xmlns:a16="http://schemas.microsoft.com/office/drawing/2014/main" id="{C59CB30F-1B1D-42AA-A567-525C81FB6EBB}"/>
              </a:ext>
            </a:extLst>
          </p:cNvPr>
          <p:cNvSpPr txBox="1">
            <a:spLocks noChangeArrowheads="1"/>
          </p:cNvSpPr>
          <p:nvPr/>
        </p:nvSpPr>
        <p:spPr bwMode="auto">
          <a:xfrm>
            <a:off x="204708" y="9995446"/>
            <a:ext cx="3750560" cy="225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r" eaLnBrk="1" hangingPunct="1">
              <a:spcAft>
                <a:spcPct val="0"/>
              </a:spcAft>
              <a:buClrTx/>
              <a:buFontTx/>
              <a:buNone/>
            </a:pPr>
            <a:r>
              <a:rPr lang="fr-FR" altLang="fr-FR" sz="2159">
                <a:latin typeface="Calibri" panose="020F0502020204030204" pitchFamily="34" charset="0"/>
              </a:rPr>
              <a:t>le récepteur ne saurait plus reconnaitre les bits transmis: </a:t>
            </a:r>
            <a:r>
              <a:rPr lang="fr-FR" altLang="ja-JP" sz="2159">
                <a:latin typeface="Calibri" panose="020F0502020204030204" pitchFamily="34" charset="0"/>
              </a:rPr>
              <a:t>chaque bit est mélangé avec ses voisins, sur un horizon de quelques dizaines de bits</a:t>
            </a:r>
          </a:p>
          <a:p>
            <a:pPr algn="r" eaLnBrk="1" hangingPunct="1">
              <a:spcAft>
                <a:spcPct val="0"/>
              </a:spcAft>
              <a:buClrTx/>
              <a:buFontTx/>
              <a:buNone/>
            </a:pPr>
            <a:r>
              <a:rPr lang="fr-FR" altLang="fr-FR" sz="1524">
                <a:latin typeface="Calibri" panose="020F0502020204030204" pitchFamily="34" charset="0"/>
              </a:rPr>
              <a:t>(par ex. 10 bits, soit 10</a:t>
            </a:r>
            <a:r>
              <a:rPr lang="fr-FR" altLang="fr-FR" sz="1524">
                <a:latin typeface="Symbol" panose="05050102010706020507" pitchFamily="18" charset="2"/>
              </a:rPr>
              <a:t>m</a:t>
            </a:r>
            <a:r>
              <a:rPr lang="fr-FR" altLang="fr-FR" sz="1524">
                <a:latin typeface="Calibri" panose="020F0502020204030204" pitchFamily="34" charset="0"/>
              </a:rPr>
              <a:t>s</a:t>
            </a:r>
          </a:p>
          <a:p>
            <a:pPr algn="r" eaLnBrk="1" hangingPunct="1">
              <a:spcAft>
                <a:spcPct val="0"/>
              </a:spcAft>
              <a:buClrTx/>
              <a:buFontTx/>
              <a:buNone/>
            </a:pPr>
            <a:r>
              <a:rPr lang="fr-FR" altLang="fr-FR" sz="1524">
                <a:latin typeface="Calibri" panose="020F0502020204030204" pitchFamily="34" charset="0"/>
              </a:rPr>
              <a:t>pour un écho de 3 km)</a:t>
            </a:r>
          </a:p>
        </p:txBody>
      </p:sp>
      <p:sp>
        <p:nvSpPr>
          <p:cNvPr id="10247" name="ZoneTexte 16">
            <a:extLst>
              <a:ext uri="{FF2B5EF4-FFF2-40B4-BE49-F238E27FC236}">
                <a16:creationId xmlns:a16="http://schemas.microsoft.com/office/drawing/2014/main" id="{EE2C7811-6DF8-4AE8-9C9F-6A5B947338BE}"/>
              </a:ext>
            </a:extLst>
          </p:cNvPr>
          <p:cNvSpPr txBox="1">
            <a:spLocks noChangeArrowheads="1"/>
          </p:cNvSpPr>
          <p:nvPr/>
        </p:nvSpPr>
        <p:spPr bwMode="auto">
          <a:xfrm>
            <a:off x="1315762" y="4520837"/>
            <a:ext cx="544436" cy="71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66" tIns="27034" rIns="54066" bIns="27034">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4319">
                <a:latin typeface="Calibri" panose="020F0502020204030204" pitchFamily="34" charset="0"/>
              </a:rPr>
              <a:t>➵</a:t>
            </a:r>
          </a:p>
        </p:txBody>
      </p:sp>
      <p:sp>
        <p:nvSpPr>
          <p:cNvPr id="10248" name="ZoneTexte 17">
            <a:extLst>
              <a:ext uri="{FF2B5EF4-FFF2-40B4-BE49-F238E27FC236}">
                <a16:creationId xmlns:a16="http://schemas.microsoft.com/office/drawing/2014/main" id="{E01E4FFA-059D-4A13-BC51-EE9031117059}"/>
              </a:ext>
            </a:extLst>
          </p:cNvPr>
          <p:cNvSpPr txBox="1">
            <a:spLocks noChangeArrowheads="1"/>
          </p:cNvSpPr>
          <p:nvPr/>
        </p:nvSpPr>
        <p:spPr bwMode="auto">
          <a:xfrm>
            <a:off x="3908891" y="9172742"/>
            <a:ext cx="544436" cy="71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66" tIns="27034" rIns="54066" bIns="27034">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4319">
                <a:latin typeface="Calibri" panose="020F0502020204030204" pitchFamily="34" charset="0"/>
              </a:rPr>
              <a:t>➵</a:t>
            </a:r>
          </a:p>
        </p:txBody>
      </p:sp>
      <p:pic>
        <p:nvPicPr>
          <p:cNvPr id="10249" name="Image 1">
            <a:extLst>
              <a:ext uri="{FF2B5EF4-FFF2-40B4-BE49-F238E27FC236}">
                <a16:creationId xmlns:a16="http://schemas.microsoft.com/office/drawing/2014/main" id="{66179489-7A8D-4E28-A390-2FC2B01ED1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49" y="1078791"/>
            <a:ext cx="3859448" cy="28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Image 1">
            <a:extLst>
              <a:ext uri="{FF2B5EF4-FFF2-40B4-BE49-F238E27FC236}">
                <a16:creationId xmlns:a16="http://schemas.microsoft.com/office/drawing/2014/main" id="{793D12CC-1BD6-4B05-85DE-CDA4BCC281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861" y="6408215"/>
            <a:ext cx="4629724" cy="244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1" name="Groupe 6">
            <a:extLst>
              <a:ext uri="{FF2B5EF4-FFF2-40B4-BE49-F238E27FC236}">
                <a16:creationId xmlns:a16="http://schemas.microsoft.com/office/drawing/2014/main" id="{137804D6-86AE-474A-81D8-F00DD19CFA43}"/>
              </a:ext>
            </a:extLst>
          </p:cNvPr>
          <p:cNvGrpSpPr>
            <a:grpSpLocks/>
          </p:cNvGrpSpPr>
          <p:nvPr/>
        </p:nvGrpSpPr>
        <p:grpSpPr bwMode="auto">
          <a:xfrm>
            <a:off x="4001647" y="9584093"/>
            <a:ext cx="4756758" cy="2675802"/>
            <a:chOff x="3033713" y="7545388"/>
            <a:chExt cx="3744912" cy="2106612"/>
          </a:xfrm>
        </p:grpSpPr>
        <p:pic>
          <p:nvPicPr>
            <p:cNvPr id="10254" name="Picture 17" descr="C:\Users\BUEL5461\AppData\Local\Microsoft\Windows\Temporary Internet Files\Content.Outlook\9M9DTFSD\203b (2).png">
              <a:extLst>
                <a:ext uri="{FF2B5EF4-FFF2-40B4-BE49-F238E27FC236}">
                  <a16:creationId xmlns:a16="http://schemas.microsoft.com/office/drawing/2014/main" id="{B881ADB3-941A-48A9-8BE0-B23EC4AA1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7545388"/>
              <a:ext cx="3744912"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58FAC62-AAC0-40A6-BC21-AEC56FFFFF4C}"/>
                </a:ext>
              </a:extLst>
            </p:cNvPr>
            <p:cNvSpPr/>
            <p:nvPr/>
          </p:nvSpPr>
          <p:spPr>
            <a:xfrm>
              <a:off x="5192713" y="8156575"/>
              <a:ext cx="539750" cy="125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70" b="1" dirty="0">
                  <a:solidFill>
                    <a:srgbClr val="0070C0"/>
                  </a:solidFill>
                  <a:latin typeface="Calibri" panose="020F0502020204030204" pitchFamily="34" charset="0"/>
                  <a:cs typeface="Calibri" panose="020F0502020204030204" pitchFamily="34" charset="0"/>
                </a:rPr>
                <a:t>10001</a:t>
              </a:r>
            </a:p>
          </p:txBody>
        </p:sp>
        <p:sp>
          <p:nvSpPr>
            <p:cNvPr id="22" name="Rectangle 21">
              <a:extLst>
                <a:ext uri="{FF2B5EF4-FFF2-40B4-BE49-F238E27FC236}">
                  <a16:creationId xmlns:a16="http://schemas.microsoft.com/office/drawing/2014/main" id="{D6DF9B65-A06A-4DEA-8BC0-0638213A048E}"/>
                </a:ext>
              </a:extLst>
            </p:cNvPr>
            <p:cNvSpPr/>
            <p:nvPr/>
          </p:nvSpPr>
          <p:spPr>
            <a:xfrm>
              <a:off x="3228975" y="8080375"/>
              <a:ext cx="1460500" cy="18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70" b="1" dirty="0">
                  <a:solidFill>
                    <a:srgbClr val="0070C0"/>
                  </a:solidFill>
                  <a:latin typeface="Calibri" panose="020F0502020204030204" pitchFamily="34" charset="0"/>
                  <a:cs typeface="Calibri" panose="020F0502020204030204" pitchFamily="34" charset="0"/>
                </a:rPr>
                <a:t>signal reçu directement</a:t>
              </a:r>
            </a:p>
          </p:txBody>
        </p:sp>
        <p:sp>
          <p:nvSpPr>
            <p:cNvPr id="23" name="Rectangle 22">
              <a:extLst>
                <a:ext uri="{FF2B5EF4-FFF2-40B4-BE49-F238E27FC236}">
                  <a16:creationId xmlns:a16="http://schemas.microsoft.com/office/drawing/2014/main" id="{5C81B701-1B43-4646-BFB8-60E0C724074C}"/>
                </a:ext>
              </a:extLst>
            </p:cNvPr>
            <p:cNvSpPr/>
            <p:nvPr/>
          </p:nvSpPr>
          <p:spPr>
            <a:xfrm>
              <a:off x="3205163" y="8502650"/>
              <a:ext cx="14605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altLang="fr-FR" sz="1270" b="1" dirty="0">
                  <a:solidFill>
                    <a:srgbClr val="0070C0"/>
                  </a:solidFill>
                  <a:latin typeface="Calibri" panose="020F0502020204030204" pitchFamily="34" charset="0"/>
                  <a:cs typeface="Calibri" panose="020F0502020204030204" pitchFamily="34" charset="0"/>
                </a:rPr>
                <a:t>signal retardé par l’écho</a:t>
              </a:r>
            </a:p>
          </p:txBody>
        </p:sp>
        <p:sp>
          <p:nvSpPr>
            <p:cNvPr id="24" name="Rectangle 23">
              <a:extLst>
                <a:ext uri="{FF2B5EF4-FFF2-40B4-BE49-F238E27FC236}">
                  <a16:creationId xmlns:a16="http://schemas.microsoft.com/office/drawing/2014/main" id="{CFCBADEB-BC3E-4475-A7D1-4E7F52ADDF9D}"/>
                </a:ext>
              </a:extLst>
            </p:cNvPr>
            <p:cNvSpPr/>
            <p:nvPr/>
          </p:nvSpPr>
          <p:spPr>
            <a:xfrm>
              <a:off x="5913438" y="8524875"/>
              <a:ext cx="539750" cy="125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altLang="fr-FR" sz="1270" b="1" dirty="0">
                  <a:solidFill>
                    <a:srgbClr val="0070C0"/>
                  </a:solidFill>
                  <a:latin typeface="Calibri" panose="020F0502020204030204" pitchFamily="34" charset="0"/>
                  <a:cs typeface="Calibri" panose="020F0502020204030204" pitchFamily="34" charset="0"/>
                </a:rPr>
                <a:t>retard</a:t>
              </a:r>
            </a:p>
          </p:txBody>
        </p:sp>
        <p:sp>
          <p:nvSpPr>
            <p:cNvPr id="25" name="Rectangle 24">
              <a:extLst>
                <a:ext uri="{FF2B5EF4-FFF2-40B4-BE49-F238E27FC236}">
                  <a16:creationId xmlns:a16="http://schemas.microsoft.com/office/drawing/2014/main" id="{E358E155-61E0-4AFD-BCE2-2862E1EB07D1}"/>
                </a:ext>
              </a:extLst>
            </p:cNvPr>
            <p:cNvSpPr/>
            <p:nvPr/>
          </p:nvSpPr>
          <p:spPr>
            <a:xfrm>
              <a:off x="3243263" y="8920163"/>
              <a:ext cx="1727200" cy="173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altLang="fr-FR" sz="1270" b="1" dirty="0">
                  <a:solidFill>
                    <a:srgbClr val="0070C0"/>
                  </a:solidFill>
                  <a:latin typeface="Calibri" panose="020F0502020204030204" pitchFamily="34" charset="0"/>
                  <a:cs typeface="Calibri" panose="020F0502020204030204" pitchFamily="34" charset="0"/>
                </a:rPr>
                <a:t>signal reçu par le récepteur</a:t>
              </a:r>
            </a:p>
          </p:txBody>
        </p:sp>
        <p:sp>
          <p:nvSpPr>
            <p:cNvPr id="26" name="Rectangle 25">
              <a:extLst>
                <a:ext uri="{FF2B5EF4-FFF2-40B4-BE49-F238E27FC236}">
                  <a16:creationId xmlns:a16="http://schemas.microsoft.com/office/drawing/2014/main" id="{EE60ACA6-4A15-43BD-8D4A-DA89992EABA0}"/>
                </a:ext>
              </a:extLst>
            </p:cNvPr>
            <p:cNvSpPr/>
            <p:nvPr/>
          </p:nvSpPr>
          <p:spPr>
            <a:xfrm>
              <a:off x="6057900" y="9426575"/>
              <a:ext cx="539750" cy="125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altLang="fr-FR" sz="1270" b="1" dirty="0">
                  <a:solidFill>
                    <a:srgbClr val="0070C0"/>
                  </a:solidFill>
                  <a:latin typeface="Calibri" panose="020F0502020204030204" pitchFamily="34" charset="0"/>
                  <a:cs typeface="Calibri" panose="020F0502020204030204" pitchFamily="34" charset="0"/>
                </a:rPr>
                <a:t>temps</a:t>
              </a:r>
            </a:p>
          </p:txBody>
        </p:sp>
        <p:cxnSp>
          <p:nvCxnSpPr>
            <p:cNvPr id="3" name="Connecteur droit 2">
              <a:extLst>
                <a:ext uri="{FF2B5EF4-FFF2-40B4-BE49-F238E27FC236}">
                  <a16:creationId xmlns:a16="http://schemas.microsoft.com/office/drawing/2014/main" id="{8EBA1A5A-645B-4472-B690-1693C475C15E}"/>
                </a:ext>
              </a:extLst>
            </p:cNvPr>
            <p:cNvCxnSpPr/>
            <p:nvPr/>
          </p:nvCxnSpPr>
          <p:spPr>
            <a:xfrm>
              <a:off x="5229225" y="8162925"/>
              <a:ext cx="144463" cy="21113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4976635-D96B-42F8-B790-21276E44F39B}"/>
                </a:ext>
              </a:extLst>
            </p:cNvPr>
            <p:cNvCxnSpPr/>
            <p:nvPr/>
          </p:nvCxnSpPr>
          <p:spPr>
            <a:xfrm flipV="1">
              <a:off x="5553075" y="8162925"/>
              <a:ext cx="144463" cy="21113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0252" name="ZoneTexte 12">
            <a:extLst>
              <a:ext uri="{FF2B5EF4-FFF2-40B4-BE49-F238E27FC236}">
                <a16:creationId xmlns:a16="http://schemas.microsoft.com/office/drawing/2014/main" id="{06A238D5-5459-44B8-970A-20501D305C39}"/>
              </a:ext>
            </a:extLst>
          </p:cNvPr>
          <p:cNvSpPr txBox="1">
            <a:spLocks noChangeArrowheads="1"/>
          </p:cNvSpPr>
          <p:nvPr/>
        </p:nvSpPr>
        <p:spPr bwMode="auto">
          <a:xfrm>
            <a:off x="295447" y="8989247"/>
            <a:ext cx="8450859" cy="78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ctr" eaLnBrk="1" hangingPunct="1">
              <a:spcAft>
                <a:spcPct val="0"/>
              </a:spcAft>
              <a:buClrTx/>
              <a:buFontTx/>
              <a:buNone/>
            </a:pPr>
            <a:r>
              <a:rPr lang="fr-FR" altLang="fr-FR" sz="2159" i="1">
                <a:latin typeface="Calibri" panose="020F0502020204030204" pitchFamily="34" charset="0"/>
              </a:rPr>
              <a:t>les ondes se propagent à la vitesse de la lumière: 300 000 km par seconde</a:t>
            </a:r>
          </a:p>
          <a:p>
            <a:pPr algn="ctr" eaLnBrk="1" hangingPunct="1">
              <a:spcAft>
                <a:spcPct val="0"/>
              </a:spcAft>
              <a:buClrTx/>
              <a:buFontTx/>
              <a:buNone/>
            </a:pPr>
            <a:r>
              <a:rPr lang="fr-FR" altLang="fr-FR" sz="2159" i="1">
                <a:latin typeface="Calibri" panose="020F0502020204030204" pitchFamily="34" charset="0"/>
              </a:rPr>
              <a:t>différence de trajet de 3 km            10 millionième de seconde (10</a:t>
            </a:r>
            <a:r>
              <a:rPr lang="fr-FR" altLang="fr-FR" sz="2159" i="1">
                <a:latin typeface="Symbol" panose="05050102010706020507" pitchFamily="18" charset="2"/>
              </a:rPr>
              <a:t>m</a:t>
            </a:r>
            <a:r>
              <a:rPr lang="fr-FR" altLang="fr-FR" sz="2159" i="1">
                <a:latin typeface="Calibri" panose="020F0502020204030204" pitchFamily="34" charset="0"/>
              </a:rPr>
              <a:t>s)</a:t>
            </a:r>
          </a:p>
        </p:txBody>
      </p:sp>
      <p:sp>
        <p:nvSpPr>
          <p:cNvPr id="10253" name="ZoneTexte 1">
            <a:extLst>
              <a:ext uri="{FF2B5EF4-FFF2-40B4-BE49-F238E27FC236}">
                <a16:creationId xmlns:a16="http://schemas.microsoft.com/office/drawing/2014/main" id="{2B020101-EC63-4F30-B273-318E1BD109C2}"/>
              </a:ext>
            </a:extLst>
          </p:cNvPr>
          <p:cNvSpPr txBox="1">
            <a:spLocks noChangeArrowheads="1"/>
          </p:cNvSpPr>
          <p:nvPr/>
        </p:nvSpPr>
        <p:spPr bwMode="auto">
          <a:xfrm>
            <a:off x="7887307" y="11939285"/>
            <a:ext cx="1071241" cy="61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7/15</a:t>
            </a:r>
            <a:r>
              <a:rPr lang="fr-FR" altLang="fr-FR" sz="3176" b="1" dirty="0">
                <a:latin typeface="Calibri" panose="020F0502020204030204"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9" name="Groupe 105">
            <a:extLst>
              <a:ext uri="{FF2B5EF4-FFF2-40B4-BE49-F238E27FC236}">
                <a16:creationId xmlns:a16="http://schemas.microsoft.com/office/drawing/2014/main" id="{31034D4A-A428-47D7-8706-06FC4F6F0C6C}"/>
              </a:ext>
            </a:extLst>
          </p:cNvPr>
          <p:cNvGrpSpPr>
            <a:grpSpLocks/>
          </p:cNvGrpSpPr>
          <p:nvPr/>
        </p:nvGrpSpPr>
        <p:grpSpPr bwMode="auto">
          <a:xfrm>
            <a:off x="4138764" y="9754690"/>
            <a:ext cx="4722480" cy="2299529"/>
            <a:chOff x="3140968" y="6895043"/>
            <a:chExt cx="3718110" cy="1809492"/>
          </a:xfrm>
        </p:grpSpPr>
        <p:sp>
          <p:nvSpPr>
            <p:cNvPr id="107" name="Freeform 33">
              <a:extLst>
                <a:ext uri="{FF2B5EF4-FFF2-40B4-BE49-F238E27FC236}">
                  <a16:creationId xmlns:a16="http://schemas.microsoft.com/office/drawing/2014/main" id="{53C50CDA-3CE7-49A3-B35D-22B8217538DC}"/>
                </a:ext>
              </a:extLst>
            </p:cNvPr>
            <p:cNvSpPr>
              <a:spLocks/>
            </p:cNvSpPr>
            <p:nvPr/>
          </p:nvSpPr>
          <p:spPr bwMode="auto">
            <a:xfrm>
              <a:off x="3931582" y="7387441"/>
              <a:ext cx="181817" cy="463553"/>
            </a:xfrm>
            <a:custGeom>
              <a:avLst/>
              <a:gdLst>
                <a:gd name="T0" fmla="*/ 0 w 3334"/>
                <a:gd name="T1" fmla="*/ 1471 h 1794"/>
                <a:gd name="T2" fmla="*/ 115 w 3334"/>
                <a:gd name="T3" fmla="*/ 1422 h 1794"/>
                <a:gd name="T4" fmla="*/ 213 w 3334"/>
                <a:gd name="T5" fmla="*/ 1475 h 1794"/>
                <a:gd name="T6" fmla="*/ 333 w 3334"/>
                <a:gd name="T7" fmla="*/ 1538 h 1794"/>
                <a:gd name="T8" fmla="*/ 439 w 3334"/>
                <a:gd name="T9" fmla="*/ 1475 h 1794"/>
                <a:gd name="T10" fmla="*/ 550 w 3334"/>
                <a:gd name="T11" fmla="*/ 1404 h 1794"/>
                <a:gd name="T12" fmla="*/ 661 w 3334"/>
                <a:gd name="T13" fmla="*/ 1471 h 1794"/>
                <a:gd name="T14" fmla="*/ 781 w 3334"/>
                <a:gd name="T15" fmla="*/ 1556 h 1794"/>
                <a:gd name="T16" fmla="*/ 883 w 3334"/>
                <a:gd name="T17" fmla="*/ 1471 h 1794"/>
                <a:gd name="T18" fmla="*/ 1003 w 3334"/>
                <a:gd name="T19" fmla="*/ 1369 h 1794"/>
                <a:gd name="T20" fmla="*/ 1105 w 3334"/>
                <a:gd name="T21" fmla="*/ 1467 h 1794"/>
                <a:gd name="T22" fmla="*/ 1225 w 3334"/>
                <a:gd name="T23" fmla="*/ 1609 h 1794"/>
                <a:gd name="T24" fmla="*/ 1332 w 3334"/>
                <a:gd name="T25" fmla="*/ 1475 h 1794"/>
                <a:gd name="T26" fmla="*/ 1451 w 3334"/>
                <a:gd name="T27" fmla="*/ 1287 h 1794"/>
                <a:gd name="T28" fmla="*/ 1562 w 3334"/>
                <a:gd name="T29" fmla="*/ 1467 h 1794"/>
                <a:gd name="T30" fmla="*/ 1687 w 3334"/>
                <a:gd name="T31" fmla="*/ 1789 h 1794"/>
                <a:gd name="T32" fmla="*/ 1784 w 3334"/>
                <a:gd name="T33" fmla="*/ 1464 h 1794"/>
                <a:gd name="T34" fmla="*/ 1998 w 3334"/>
                <a:gd name="T35" fmla="*/ 3 h 1794"/>
                <a:gd name="T36" fmla="*/ 2224 w 3334"/>
                <a:gd name="T37" fmla="*/ 1478 h 1794"/>
                <a:gd name="T38" fmla="*/ 2322 w 3334"/>
                <a:gd name="T39" fmla="*/ 1792 h 1794"/>
                <a:gd name="T40" fmla="*/ 2450 w 3334"/>
                <a:gd name="T41" fmla="*/ 1467 h 1794"/>
                <a:gd name="T42" fmla="*/ 2544 w 3334"/>
                <a:gd name="T43" fmla="*/ 1291 h 1794"/>
                <a:gd name="T44" fmla="*/ 2668 w 3334"/>
                <a:gd name="T45" fmla="*/ 1467 h 1794"/>
                <a:gd name="T46" fmla="*/ 2779 w 3334"/>
                <a:gd name="T47" fmla="*/ 1612 h 1794"/>
                <a:gd name="T48" fmla="*/ 2899 w 3334"/>
                <a:gd name="T49" fmla="*/ 1467 h 1794"/>
                <a:gd name="T50" fmla="*/ 3001 w 3334"/>
                <a:gd name="T51" fmla="*/ 1372 h 1794"/>
                <a:gd name="T52" fmla="*/ 3116 w 3334"/>
                <a:gd name="T53" fmla="*/ 1475 h 1794"/>
                <a:gd name="T54" fmla="*/ 3219 w 3334"/>
                <a:gd name="T55" fmla="*/ 1559 h 1794"/>
                <a:gd name="T56" fmla="*/ 3334 w 3334"/>
                <a:gd name="T57" fmla="*/ 1478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4" h="1794">
                  <a:moveTo>
                    <a:pt x="0" y="1471"/>
                  </a:moveTo>
                  <a:cubicBezTo>
                    <a:pt x="19" y="1463"/>
                    <a:pt x="79" y="1421"/>
                    <a:pt x="115" y="1422"/>
                  </a:cubicBezTo>
                  <a:cubicBezTo>
                    <a:pt x="151" y="1422"/>
                    <a:pt x="176" y="1455"/>
                    <a:pt x="213" y="1475"/>
                  </a:cubicBezTo>
                  <a:cubicBezTo>
                    <a:pt x="249" y="1494"/>
                    <a:pt x="295" y="1538"/>
                    <a:pt x="333" y="1538"/>
                  </a:cubicBezTo>
                  <a:cubicBezTo>
                    <a:pt x="370" y="1538"/>
                    <a:pt x="402" y="1497"/>
                    <a:pt x="439" y="1475"/>
                  </a:cubicBezTo>
                  <a:cubicBezTo>
                    <a:pt x="476" y="1452"/>
                    <a:pt x="513" y="1405"/>
                    <a:pt x="550" y="1404"/>
                  </a:cubicBezTo>
                  <a:cubicBezTo>
                    <a:pt x="587" y="1403"/>
                    <a:pt x="622" y="1445"/>
                    <a:pt x="661" y="1471"/>
                  </a:cubicBezTo>
                  <a:cubicBezTo>
                    <a:pt x="700" y="1497"/>
                    <a:pt x="744" y="1556"/>
                    <a:pt x="781" y="1556"/>
                  </a:cubicBezTo>
                  <a:cubicBezTo>
                    <a:pt x="818" y="1556"/>
                    <a:pt x="846" y="1502"/>
                    <a:pt x="883" y="1471"/>
                  </a:cubicBezTo>
                  <a:cubicBezTo>
                    <a:pt x="920" y="1440"/>
                    <a:pt x="966" y="1370"/>
                    <a:pt x="1003" y="1369"/>
                  </a:cubicBezTo>
                  <a:cubicBezTo>
                    <a:pt x="1040" y="1368"/>
                    <a:pt x="1068" y="1428"/>
                    <a:pt x="1105" y="1467"/>
                  </a:cubicBezTo>
                  <a:cubicBezTo>
                    <a:pt x="1142" y="1507"/>
                    <a:pt x="1187" y="1608"/>
                    <a:pt x="1225" y="1609"/>
                  </a:cubicBezTo>
                  <a:cubicBezTo>
                    <a:pt x="1263" y="1610"/>
                    <a:pt x="1294" y="1528"/>
                    <a:pt x="1332" y="1475"/>
                  </a:cubicBezTo>
                  <a:cubicBezTo>
                    <a:pt x="1369" y="1421"/>
                    <a:pt x="1413" y="1288"/>
                    <a:pt x="1451" y="1287"/>
                  </a:cubicBezTo>
                  <a:cubicBezTo>
                    <a:pt x="1490" y="1287"/>
                    <a:pt x="1524" y="1384"/>
                    <a:pt x="1562" y="1467"/>
                  </a:cubicBezTo>
                  <a:cubicBezTo>
                    <a:pt x="1601" y="1551"/>
                    <a:pt x="1650" y="1790"/>
                    <a:pt x="1687" y="1789"/>
                  </a:cubicBezTo>
                  <a:cubicBezTo>
                    <a:pt x="1723" y="1788"/>
                    <a:pt x="1732" y="1761"/>
                    <a:pt x="1784" y="1464"/>
                  </a:cubicBezTo>
                  <a:cubicBezTo>
                    <a:pt x="1837" y="1167"/>
                    <a:pt x="1924" y="0"/>
                    <a:pt x="1998" y="3"/>
                  </a:cubicBezTo>
                  <a:cubicBezTo>
                    <a:pt x="2071" y="5"/>
                    <a:pt x="2170" y="1180"/>
                    <a:pt x="2224" y="1478"/>
                  </a:cubicBezTo>
                  <a:cubicBezTo>
                    <a:pt x="2278" y="1776"/>
                    <a:pt x="2284" y="1794"/>
                    <a:pt x="2322" y="1792"/>
                  </a:cubicBezTo>
                  <a:cubicBezTo>
                    <a:pt x="2359" y="1790"/>
                    <a:pt x="2414" y="1551"/>
                    <a:pt x="2450" y="1467"/>
                  </a:cubicBezTo>
                  <a:cubicBezTo>
                    <a:pt x="2487" y="1384"/>
                    <a:pt x="2507" y="1291"/>
                    <a:pt x="2544" y="1291"/>
                  </a:cubicBezTo>
                  <a:cubicBezTo>
                    <a:pt x="2580" y="1291"/>
                    <a:pt x="2629" y="1414"/>
                    <a:pt x="2668" y="1467"/>
                  </a:cubicBezTo>
                  <a:cubicBezTo>
                    <a:pt x="2707" y="1521"/>
                    <a:pt x="2740" y="1612"/>
                    <a:pt x="2779" y="1612"/>
                  </a:cubicBezTo>
                  <a:cubicBezTo>
                    <a:pt x="2818" y="1612"/>
                    <a:pt x="2862" y="1507"/>
                    <a:pt x="2899" y="1467"/>
                  </a:cubicBezTo>
                  <a:cubicBezTo>
                    <a:pt x="2936" y="1428"/>
                    <a:pt x="2964" y="1371"/>
                    <a:pt x="3001" y="1372"/>
                  </a:cubicBezTo>
                  <a:cubicBezTo>
                    <a:pt x="3038" y="1373"/>
                    <a:pt x="3080" y="1444"/>
                    <a:pt x="3116" y="1475"/>
                  </a:cubicBezTo>
                  <a:cubicBezTo>
                    <a:pt x="3153" y="1505"/>
                    <a:pt x="3182" y="1558"/>
                    <a:pt x="3219" y="1559"/>
                  </a:cubicBezTo>
                  <a:cubicBezTo>
                    <a:pt x="3255" y="1560"/>
                    <a:pt x="3294" y="1519"/>
                    <a:pt x="3334" y="1478"/>
                  </a:cubicBezTo>
                </a:path>
              </a:pathLst>
            </a:custGeom>
            <a:noFill/>
            <a:ln w="25400" cap="flat" cmpd="sng">
              <a:solidFill>
                <a:srgbClr val="330066"/>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108" name="Freeform 34">
              <a:extLst>
                <a:ext uri="{FF2B5EF4-FFF2-40B4-BE49-F238E27FC236}">
                  <a16:creationId xmlns:a16="http://schemas.microsoft.com/office/drawing/2014/main" id="{BA007C56-0B84-4FBE-8165-1637B29066D6}"/>
                </a:ext>
              </a:extLst>
            </p:cNvPr>
            <p:cNvSpPr>
              <a:spLocks/>
            </p:cNvSpPr>
            <p:nvPr/>
          </p:nvSpPr>
          <p:spPr bwMode="auto">
            <a:xfrm>
              <a:off x="3356879" y="7389821"/>
              <a:ext cx="181817" cy="463553"/>
            </a:xfrm>
            <a:custGeom>
              <a:avLst/>
              <a:gdLst>
                <a:gd name="T0" fmla="*/ 0 w 3334"/>
                <a:gd name="T1" fmla="*/ 1462 h 1782"/>
                <a:gd name="T2" fmla="*/ 115 w 3334"/>
                <a:gd name="T3" fmla="*/ 1389 h 1782"/>
                <a:gd name="T4" fmla="*/ 213 w 3334"/>
                <a:gd name="T5" fmla="*/ 1466 h 1782"/>
                <a:gd name="T6" fmla="*/ 341 w 3334"/>
                <a:gd name="T7" fmla="*/ 1545 h 1782"/>
                <a:gd name="T8" fmla="*/ 439 w 3334"/>
                <a:gd name="T9" fmla="*/ 1466 h 1782"/>
                <a:gd name="T10" fmla="*/ 559 w 3334"/>
                <a:gd name="T11" fmla="*/ 1357 h 1782"/>
                <a:gd name="T12" fmla="*/ 661 w 3334"/>
                <a:gd name="T13" fmla="*/ 1462 h 1782"/>
                <a:gd name="T14" fmla="*/ 785 w 3334"/>
                <a:gd name="T15" fmla="*/ 1598 h 1782"/>
                <a:gd name="T16" fmla="*/ 883 w 3334"/>
                <a:gd name="T17" fmla="*/ 1462 h 1782"/>
                <a:gd name="T18" fmla="*/ 1012 w 3334"/>
                <a:gd name="T19" fmla="*/ 1280 h 1782"/>
                <a:gd name="T20" fmla="*/ 1105 w 3334"/>
                <a:gd name="T21" fmla="*/ 1459 h 1782"/>
                <a:gd name="T22" fmla="*/ 1238 w 3334"/>
                <a:gd name="T23" fmla="*/ 1781 h 1782"/>
                <a:gd name="T24" fmla="*/ 1332 w 3334"/>
                <a:gd name="T25" fmla="*/ 1466 h 1782"/>
                <a:gd name="T26" fmla="*/ 1554 w 3334"/>
                <a:gd name="T27" fmla="*/ 2 h 1782"/>
                <a:gd name="T28" fmla="*/ 1784 w 3334"/>
                <a:gd name="T29" fmla="*/ 1455 h 1782"/>
                <a:gd name="T30" fmla="*/ 1887 w 3334"/>
                <a:gd name="T31" fmla="*/ 1778 h 1782"/>
                <a:gd name="T32" fmla="*/ 2011 w 3334"/>
                <a:gd name="T33" fmla="*/ 1467 h 1782"/>
                <a:gd name="T34" fmla="*/ 2104 w 3334"/>
                <a:gd name="T35" fmla="*/ 1276 h 1782"/>
                <a:gd name="T36" fmla="*/ 2233 w 3334"/>
                <a:gd name="T37" fmla="*/ 1488 h 1782"/>
                <a:gd name="T38" fmla="*/ 2331 w 3334"/>
                <a:gd name="T39" fmla="*/ 1598 h 1782"/>
                <a:gd name="T40" fmla="*/ 2450 w 3334"/>
                <a:gd name="T41" fmla="*/ 1459 h 1782"/>
                <a:gd name="T42" fmla="*/ 2553 w 3334"/>
                <a:gd name="T43" fmla="*/ 1357 h 1782"/>
                <a:gd name="T44" fmla="*/ 2668 w 3334"/>
                <a:gd name="T45" fmla="*/ 1459 h 1782"/>
                <a:gd name="T46" fmla="*/ 2779 w 3334"/>
                <a:gd name="T47" fmla="*/ 1548 h 1782"/>
                <a:gd name="T48" fmla="*/ 2899 w 3334"/>
                <a:gd name="T49" fmla="*/ 1459 h 1782"/>
                <a:gd name="T50" fmla="*/ 2992 w 3334"/>
                <a:gd name="T51" fmla="*/ 1389 h 1782"/>
                <a:gd name="T52" fmla="*/ 3116 w 3334"/>
                <a:gd name="T53" fmla="*/ 1466 h 1782"/>
                <a:gd name="T54" fmla="*/ 3232 w 3334"/>
                <a:gd name="T55" fmla="*/ 1527 h 1782"/>
                <a:gd name="T56" fmla="*/ 3334 w 3334"/>
                <a:gd name="T57" fmla="*/ 147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4" h="1782">
                  <a:moveTo>
                    <a:pt x="0" y="1462"/>
                  </a:moveTo>
                  <a:cubicBezTo>
                    <a:pt x="19" y="1450"/>
                    <a:pt x="79" y="1388"/>
                    <a:pt x="115" y="1389"/>
                  </a:cubicBezTo>
                  <a:cubicBezTo>
                    <a:pt x="151" y="1390"/>
                    <a:pt x="175" y="1440"/>
                    <a:pt x="213" y="1466"/>
                  </a:cubicBezTo>
                  <a:cubicBezTo>
                    <a:pt x="250" y="1492"/>
                    <a:pt x="304" y="1545"/>
                    <a:pt x="341" y="1545"/>
                  </a:cubicBezTo>
                  <a:cubicBezTo>
                    <a:pt x="379" y="1545"/>
                    <a:pt x="402" y="1497"/>
                    <a:pt x="439" y="1466"/>
                  </a:cubicBezTo>
                  <a:cubicBezTo>
                    <a:pt x="476" y="1435"/>
                    <a:pt x="522" y="1358"/>
                    <a:pt x="559" y="1357"/>
                  </a:cubicBezTo>
                  <a:cubicBezTo>
                    <a:pt x="596" y="1357"/>
                    <a:pt x="623" y="1423"/>
                    <a:pt x="661" y="1462"/>
                  </a:cubicBezTo>
                  <a:cubicBezTo>
                    <a:pt x="699" y="1502"/>
                    <a:pt x="749" y="1598"/>
                    <a:pt x="785" y="1598"/>
                  </a:cubicBezTo>
                  <a:cubicBezTo>
                    <a:pt x="822" y="1598"/>
                    <a:pt x="845" y="1515"/>
                    <a:pt x="883" y="1462"/>
                  </a:cubicBezTo>
                  <a:cubicBezTo>
                    <a:pt x="921" y="1410"/>
                    <a:pt x="975" y="1281"/>
                    <a:pt x="1012" y="1280"/>
                  </a:cubicBezTo>
                  <a:cubicBezTo>
                    <a:pt x="1049" y="1279"/>
                    <a:pt x="1067" y="1375"/>
                    <a:pt x="1105" y="1459"/>
                  </a:cubicBezTo>
                  <a:cubicBezTo>
                    <a:pt x="1143" y="1543"/>
                    <a:pt x="1201" y="1780"/>
                    <a:pt x="1238" y="1781"/>
                  </a:cubicBezTo>
                  <a:cubicBezTo>
                    <a:pt x="1276" y="1782"/>
                    <a:pt x="1279" y="1763"/>
                    <a:pt x="1332" y="1466"/>
                  </a:cubicBezTo>
                  <a:cubicBezTo>
                    <a:pt x="1384" y="1169"/>
                    <a:pt x="1478" y="4"/>
                    <a:pt x="1554" y="2"/>
                  </a:cubicBezTo>
                  <a:cubicBezTo>
                    <a:pt x="1629" y="0"/>
                    <a:pt x="1729" y="1160"/>
                    <a:pt x="1784" y="1455"/>
                  </a:cubicBezTo>
                  <a:cubicBezTo>
                    <a:pt x="1840" y="1751"/>
                    <a:pt x="1849" y="1776"/>
                    <a:pt x="1887" y="1778"/>
                  </a:cubicBezTo>
                  <a:cubicBezTo>
                    <a:pt x="1924" y="1779"/>
                    <a:pt x="1974" y="1551"/>
                    <a:pt x="2011" y="1467"/>
                  </a:cubicBezTo>
                  <a:cubicBezTo>
                    <a:pt x="2048" y="1383"/>
                    <a:pt x="2067" y="1273"/>
                    <a:pt x="2104" y="1276"/>
                  </a:cubicBezTo>
                  <a:cubicBezTo>
                    <a:pt x="2141" y="1280"/>
                    <a:pt x="2195" y="1434"/>
                    <a:pt x="2233" y="1488"/>
                  </a:cubicBezTo>
                  <a:cubicBezTo>
                    <a:pt x="2271" y="1542"/>
                    <a:pt x="2294" y="1602"/>
                    <a:pt x="2331" y="1598"/>
                  </a:cubicBezTo>
                  <a:cubicBezTo>
                    <a:pt x="2367" y="1593"/>
                    <a:pt x="2414" y="1499"/>
                    <a:pt x="2450" y="1459"/>
                  </a:cubicBezTo>
                  <a:cubicBezTo>
                    <a:pt x="2487" y="1419"/>
                    <a:pt x="2516" y="1357"/>
                    <a:pt x="2553" y="1357"/>
                  </a:cubicBezTo>
                  <a:cubicBezTo>
                    <a:pt x="2589" y="1357"/>
                    <a:pt x="2630" y="1427"/>
                    <a:pt x="2668" y="1459"/>
                  </a:cubicBezTo>
                  <a:cubicBezTo>
                    <a:pt x="2706" y="1491"/>
                    <a:pt x="2740" y="1548"/>
                    <a:pt x="2779" y="1548"/>
                  </a:cubicBezTo>
                  <a:cubicBezTo>
                    <a:pt x="2818" y="1548"/>
                    <a:pt x="2863" y="1485"/>
                    <a:pt x="2899" y="1459"/>
                  </a:cubicBezTo>
                  <a:cubicBezTo>
                    <a:pt x="2934" y="1432"/>
                    <a:pt x="2955" y="1388"/>
                    <a:pt x="2992" y="1389"/>
                  </a:cubicBezTo>
                  <a:cubicBezTo>
                    <a:pt x="3029" y="1390"/>
                    <a:pt x="3076" y="1443"/>
                    <a:pt x="3116" y="1466"/>
                  </a:cubicBezTo>
                  <a:cubicBezTo>
                    <a:pt x="3156" y="1489"/>
                    <a:pt x="3195" y="1526"/>
                    <a:pt x="3232" y="1527"/>
                  </a:cubicBezTo>
                  <a:cubicBezTo>
                    <a:pt x="3269" y="1528"/>
                    <a:pt x="3313" y="1482"/>
                    <a:pt x="3334" y="1470"/>
                  </a:cubicBezTo>
                </a:path>
              </a:pathLst>
            </a:custGeom>
            <a:noFill/>
            <a:ln w="25400" cap="flat" cmpd="sng">
              <a:solidFill>
                <a:srgbClr val="663399"/>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109" name="Freeform 35">
              <a:extLst>
                <a:ext uri="{FF2B5EF4-FFF2-40B4-BE49-F238E27FC236}">
                  <a16:creationId xmlns:a16="http://schemas.microsoft.com/office/drawing/2014/main" id="{E59C2E17-D6BD-4FF9-8109-0743CE570BB4}"/>
                </a:ext>
              </a:extLst>
            </p:cNvPr>
            <p:cNvSpPr>
              <a:spLocks/>
            </p:cNvSpPr>
            <p:nvPr/>
          </p:nvSpPr>
          <p:spPr bwMode="auto">
            <a:xfrm>
              <a:off x="3356879" y="7383474"/>
              <a:ext cx="181817" cy="463553"/>
            </a:xfrm>
            <a:custGeom>
              <a:avLst/>
              <a:gdLst>
                <a:gd name="T0" fmla="*/ 0 w 3334"/>
                <a:gd name="T1" fmla="*/ 1476 h 1799"/>
                <a:gd name="T2" fmla="*/ 111 w 3334"/>
                <a:gd name="T3" fmla="*/ 1533 h 1799"/>
                <a:gd name="T4" fmla="*/ 213 w 3334"/>
                <a:gd name="T5" fmla="*/ 1480 h 1799"/>
                <a:gd name="T6" fmla="*/ 341 w 3334"/>
                <a:gd name="T7" fmla="*/ 1399 h 1799"/>
                <a:gd name="T8" fmla="*/ 439 w 3334"/>
                <a:gd name="T9" fmla="*/ 1480 h 1799"/>
                <a:gd name="T10" fmla="*/ 559 w 3334"/>
                <a:gd name="T11" fmla="*/ 1562 h 1799"/>
                <a:gd name="T12" fmla="*/ 661 w 3334"/>
                <a:gd name="T13" fmla="*/ 1476 h 1799"/>
                <a:gd name="T14" fmla="*/ 790 w 3334"/>
                <a:gd name="T15" fmla="*/ 1371 h 1799"/>
                <a:gd name="T16" fmla="*/ 883 w 3334"/>
                <a:gd name="T17" fmla="*/ 1476 h 1799"/>
                <a:gd name="T18" fmla="*/ 1007 w 3334"/>
                <a:gd name="T19" fmla="*/ 1615 h 1799"/>
                <a:gd name="T20" fmla="*/ 1105 w 3334"/>
                <a:gd name="T21" fmla="*/ 1473 h 1799"/>
                <a:gd name="T22" fmla="*/ 1229 w 3334"/>
                <a:gd name="T23" fmla="*/ 1297 h 1799"/>
                <a:gd name="T24" fmla="*/ 1332 w 3334"/>
                <a:gd name="T25" fmla="*/ 1480 h 1799"/>
                <a:gd name="T26" fmla="*/ 1460 w 3334"/>
                <a:gd name="T27" fmla="*/ 1798 h 1799"/>
                <a:gd name="T28" fmla="*/ 1562 w 3334"/>
                <a:gd name="T29" fmla="*/ 1473 h 1799"/>
                <a:gd name="T30" fmla="*/ 1780 w 3334"/>
                <a:gd name="T31" fmla="*/ 2 h 1799"/>
                <a:gd name="T32" fmla="*/ 2002 w 3334"/>
                <a:gd name="T33" fmla="*/ 1480 h 1799"/>
                <a:gd name="T34" fmla="*/ 2113 w 3334"/>
                <a:gd name="T35" fmla="*/ 1795 h 1799"/>
                <a:gd name="T36" fmla="*/ 2224 w 3334"/>
                <a:gd name="T37" fmla="*/ 1483 h 1799"/>
                <a:gd name="T38" fmla="*/ 2331 w 3334"/>
                <a:gd name="T39" fmla="*/ 1290 h 1799"/>
                <a:gd name="T40" fmla="*/ 2450 w 3334"/>
                <a:gd name="T41" fmla="*/ 1473 h 1799"/>
                <a:gd name="T42" fmla="*/ 2570 w 3334"/>
                <a:gd name="T43" fmla="*/ 1615 h 1799"/>
                <a:gd name="T44" fmla="*/ 2668 w 3334"/>
                <a:gd name="T45" fmla="*/ 1473 h 1799"/>
                <a:gd name="T46" fmla="*/ 2788 w 3334"/>
                <a:gd name="T47" fmla="*/ 1371 h 1799"/>
                <a:gd name="T48" fmla="*/ 2899 w 3334"/>
                <a:gd name="T49" fmla="*/ 1473 h 1799"/>
                <a:gd name="T50" fmla="*/ 3010 w 3334"/>
                <a:gd name="T51" fmla="*/ 1562 h 1799"/>
                <a:gd name="T52" fmla="*/ 3116 w 3334"/>
                <a:gd name="T53" fmla="*/ 1480 h 1799"/>
                <a:gd name="T54" fmla="*/ 3219 w 3334"/>
                <a:gd name="T55" fmla="*/ 1396 h 1799"/>
                <a:gd name="T56" fmla="*/ 3334 w 3334"/>
                <a:gd name="T57" fmla="*/ 1483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4" h="1799">
                  <a:moveTo>
                    <a:pt x="0" y="1476"/>
                  </a:moveTo>
                  <a:cubicBezTo>
                    <a:pt x="18" y="1485"/>
                    <a:pt x="75" y="1533"/>
                    <a:pt x="111" y="1533"/>
                  </a:cubicBezTo>
                  <a:cubicBezTo>
                    <a:pt x="146" y="1534"/>
                    <a:pt x="174" y="1502"/>
                    <a:pt x="213" y="1480"/>
                  </a:cubicBezTo>
                  <a:cubicBezTo>
                    <a:pt x="252" y="1458"/>
                    <a:pt x="304" y="1399"/>
                    <a:pt x="341" y="1399"/>
                  </a:cubicBezTo>
                  <a:cubicBezTo>
                    <a:pt x="379" y="1399"/>
                    <a:pt x="402" y="1452"/>
                    <a:pt x="439" y="1480"/>
                  </a:cubicBezTo>
                  <a:cubicBezTo>
                    <a:pt x="476" y="1507"/>
                    <a:pt x="522" y="1563"/>
                    <a:pt x="559" y="1562"/>
                  </a:cubicBezTo>
                  <a:cubicBezTo>
                    <a:pt x="596" y="1561"/>
                    <a:pt x="622" y="1508"/>
                    <a:pt x="661" y="1476"/>
                  </a:cubicBezTo>
                  <a:cubicBezTo>
                    <a:pt x="700" y="1444"/>
                    <a:pt x="753" y="1371"/>
                    <a:pt x="790" y="1371"/>
                  </a:cubicBezTo>
                  <a:cubicBezTo>
                    <a:pt x="827" y="1371"/>
                    <a:pt x="846" y="1435"/>
                    <a:pt x="883" y="1476"/>
                  </a:cubicBezTo>
                  <a:cubicBezTo>
                    <a:pt x="920" y="1517"/>
                    <a:pt x="971" y="1615"/>
                    <a:pt x="1007" y="1615"/>
                  </a:cubicBezTo>
                  <a:cubicBezTo>
                    <a:pt x="1044" y="1614"/>
                    <a:pt x="1068" y="1525"/>
                    <a:pt x="1105" y="1473"/>
                  </a:cubicBezTo>
                  <a:cubicBezTo>
                    <a:pt x="1142" y="1420"/>
                    <a:pt x="1192" y="1296"/>
                    <a:pt x="1229" y="1297"/>
                  </a:cubicBezTo>
                  <a:cubicBezTo>
                    <a:pt x="1267" y="1298"/>
                    <a:pt x="1293" y="1396"/>
                    <a:pt x="1332" y="1480"/>
                  </a:cubicBezTo>
                  <a:cubicBezTo>
                    <a:pt x="1370" y="1563"/>
                    <a:pt x="1421" y="1799"/>
                    <a:pt x="1460" y="1798"/>
                  </a:cubicBezTo>
                  <a:cubicBezTo>
                    <a:pt x="1499" y="1797"/>
                    <a:pt x="1509" y="1772"/>
                    <a:pt x="1562" y="1473"/>
                  </a:cubicBezTo>
                  <a:cubicBezTo>
                    <a:pt x="1616" y="1173"/>
                    <a:pt x="1707" y="0"/>
                    <a:pt x="1780" y="2"/>
                  </a:cubicBezTo>
                  <a:cubicBezTo>
                    <a:pt x="1853" y="4"/>
                    <a:pt x="1947" y="1181"/>
                    <a:pt x="2002" y="1480"/>
                  </a:cubicBezTo>
                  <a:cubicBezTo>
                    <a:pt x="2058" y="1780"/>
                    <a:pt x="2076" y="1795"/>
                    <a:pt x="2113" y="1795"/>
                  </a:cubicBezTo>
                  <a:cubicBezTo>
                    <a:pt x="2150" y="1795"/>
                    <a:pt x="2187" y="1567"/>
                    <a:pt x="2224" y="1483"/>
                  </a:cubicBezTo>
                  <a:cubicBezTo>
                    <a:pt x="2261" y="1399"/>
                    <a:pt x="2293" y="1292"/>
                    <a:pt x="2331" y="1290"/>
                  </a:cubicBezTo>
                  <a:cubicBezTo>
                    <a:pt x="2368" y="1288"/>
                    <a:pt x="2410" y="1419"/>
                    <a:pt x="2450" y="1473"/>
                  </a:cubicBezTo>
                  <a:cubicBezTo>
                    <a:pt x="2490" y="1526"/>
                    <a:pt x="2534" y="1615"/>
                    <a:pt x="2570" y="1615"/>
                  </a:cubicBezTo>
                  <a:cubicBezTo>
                    <a:pt x="2607" y="1615"/>
                    <a:pt x="2631" y="1513"/>
                    <a:pt x="2668" y="1473"/>
                  </a:cubicBezTo>
                  <a:cubicBezTo>
                    <a:pt x="2705" y="1432"/>
                    <a:pt x="2749" y="1371"/>
                    <a:pt x="2788" y="1371"/>
                  </a:cubicBezTo>
                  <a:cubicBezTo>
                    <a:pt x="2827" y="1371"/>
                    <a:pt x="2862" y="1441"/>
                    <a:pt x="2899" y="1473"/>
                  </a:cubicBezTo>
                  <a:cubicBezTo>
                    <a:pt x="2936" y="1504"/>
                    <a:pt x="2973" y="1561"/>
                    <a:pt x="3010" y="1562"/>
                  </a:cubicBezTo>
                  <a:cubicBezTo>
                    <a:pt x="3047" y="1563"/>
                    <a:pt x="3082" y="1507"/>
                    <a:pt x="3116" y="1480"/>
                  </a:cubicBezTo>
                  <a:cubicBezTo>
                    <a:pt x="3151" y="1452"/>
                    <a:pt x="3182" y="1395"/>
                    <a:pt x="3219" y="1396"/>
                  </a:cubicBezTo>
                  <a:cubicBezTo>
                    <a:pt x="3255" y="1397"/>
                    <a:pt x="3310" y="1465"/>
                    <a:pt x="3334" y="1483"/>
                  </a:cubicBezTo>
                </a:path>
              </a:pathLst>
            </a:custGeom>
            <a:noFill/>
            <a:ln w="25400" cap="flat" cmpd="sng">
              <a:solidFill>
                <a:srgbClr val="330066"/>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110" name="Freeform 36">
              <a:extLst>
                <a:ext uri="{FF2B5EF4-FFF2-40B4-BE49-F238E27FC236}">
                  <a16:creationId xmlns:a16="http://schemas.microsoft.com/office/drawing/2014/main" id="{A75DE9E3-8BDC-4DDB-8A12-229717BE1AFE}"/>
                </a:ext>
              </a:extLst>
            </p:cNvPr>
            <p:cNvSpPr>
              <a:spLocks/>
            </p:cNvSpPr>
            <p:nvPr/>
          </p:nvSpPr>
          <p:spPr bwMode="auto">
            <a:xfrm>
              <a:off x="3356879" y="7385059"/>
              <a:ext cx="181817" cy="463553"/>
            </a:xfrm>
            <a:custGeom>
              <a:avLst/>
              <a:gdLst>
                <a:gd name="T0" fmla="*/ 0 w 3334"/>
                <a:gd name="T1" fmla="*/ 1470 h 1795"/>
                <a:gd name="T2" fmla="*/ 119 w 3334"/>
                <a:gd name="T3" fmla="*/ 1561 h 1795"/>
                <a:gd name="T4" fmla="*/ 213 w 3334"/>
                <a:gd name="T5" fmla="*/ 1474 h 1795"/>
                <a:gd name="T6" fmla="*/ 333 w 3334"/>
                <a:gd name="T7" fmla="*/ 1371 h 1795"/>
                <a:gd name="T8" fmla="*/ 439 w 3334"/>
                <a:gd name="T9" fmla="*/ 1474 h 1795"/>
                <a:gd name="T10" fmla="*/ 563 w 3334"/>
                <a:gd name="T11" fmla="*/ 1603 h 1795"/>
                <a:gd name="T12" fmla="*/ 661 w 3334"/>
                <a:gd name="T13" fmla="*/ 1470 h 1795"/>
                <a:gd name="T14" fmla="*/ 790 w 3334"/>
                <a:gd name="T15" fmla="*/ 1279 h 1795"/>
                <a:gd name="T16" fmla="*/ 883 w 3334"/>
                <a:gd name="T17" fmla="*/ 1470 h 1795"/>
                <a:gd name="T18" fmla="*/ 1021 w 3334"/>
                <a:gd name="T19" fmla="*/ 1794 h 1795"/>
                <a:gd name="T20" fmla="*/ 1105 w 3334"/>
                <a:gd name="T21" fmla="*/ 1467 h 1795"/>
                <a:gd name="T22" fmla="*/ 1332 w 3334"/>
                <a:gd name="T23" fmla="*/ 1 h 1795"/>
                <a:gd name="T24" fmla="*/ 1558 w 3334"/>
                <a:gd name="T25" fmla="*/ 1473 h 1795"/>
                <a:gd name="T26" fmla="*/ 1656 w 3334"/>
                <a:gd name="T27" fmla="*/ 1791 h 1795"/>
                <a:gd name="T28" fmla="*/ 1784 w 3334"/>
                <a:gd name="T29" fmla="*/ 1463 h 1795"/>
                <a:gd name="T30" fmla="*/ 1887 w 3334"/>
                <a:gd name="T31" fmla="*/ 1296 h 1795"/>
                <a:gd name="T32" fmla="*/ 2011 w 3334"/>
                <a:gd name="T33" fmla="*/ 1475 h 1795"/>
                <a:gd name="T34" fmla="*/ 2117 w 3334"/>
                <a:gd name="T35" fmla="*/ 1611 h 1795"/>
                <a:gd name="T36" fmla="*/ 2233 w 3334"/>
                <a:gd name="T37" fmla="*/ 1496 h 1795"/>
                <a:gd name="T38" fmla="*/ 2331 w 3334"/>
                <a:gd name="T39" fmla="*/ 1367 h 1795"/>
                <a:gd name="T40" fmla="*/ 2450 w 3334"/>
                <a:gd name="T41" fmla="*/ 1467 h 1795"/>
                <a:gd name="T42" fmla="*/ 2566 w 3334"/>
                <a:gd name="T43" fmla="*/ 1558 h 1795"/>
                <a:gd name="T44" fmla="*/ 2668 w 3334"/>
                <a:gd name="T45" fmla="*/ 1467 h 1795"/>
                <a:gd name="T46" fmla="*/ 2779 w 3334"/>
                <a:gd name="T47" fmla="*/ 1402 h 1795"/>
                <a:gd name="T48" fmla="*/ 2899 w 3334"/>
                <a:gd name="T49" fmla="*/ 1467 h 1795"/>
                <a:gd name="T50" fmla="*/ 3010 w 3334"/>
                <a:gd name="T51" fmla="*/ 1533 h 1795"/>
                <a:gd name="T52" fmla="*/ 3116 w 3334"/>
                <a:gd name="T53" fmla="*/ 1474 h 1795"/>
                <a:gd name="T54" fmla="*/ 3219 w 3334"/>
                <a:gd name="T55" fmla="*/ 1416 h 1795"/>
                <a:gd name="T56" fmla="*/ 3334 w 3334"/>
                <a:gd name="T57" fmla="*/ 1477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4" h="1795">
                  <a:moveTo>
                    <a:pt x="0" y="1470"/>
                  </a:moveTo>
                  <a:cubicBezTo>
                    <a:pt x="20" y="1485"/>
                    <a:pt x="84" y="1560"/>
                    <a:pt x="119" y="1561"/>
                  </a:cubicBezTo>
                  <a:cubicBezTo>
                    <a:pt x="155" y="1562"/>
                    <a:pt x="177" y="1506"/>
                    <a:pt x="213" y="1474"/>
                  </a:cubicBezTo>
                  <a:cubicBezTo>
                    <a:pt x="248" y="1442"/>
                    <a:pt x="295" y="1371"/>
                    <a:pt x="333" y="1371"/>
                  </a:cubicBezTo>
                  <a:cubicBezTo>
                    <a:pt x="370" y="1371"/>
                    <a:pt x="400" y="1435"/>
                    <a:pt x="439" y="1474"/>
                  </a:cubicBezTo>
                  <a:cubicBezTo>
                    <a:pt x="478" y="1513"/>
                    <a:pt x="527" y="1604"/>
                    <a:pt x="563" y="1603"/>
                  </a:cubicBezTo>
                  <a:cubicBezTo>
                    <a:pt x="600" y="1603"/>
                    <a:pt x="623" y="1524"/>
                    <a:pt x="661" y="1470"/>
                  </a:cubicBezTo>
                  <a:cubicBezTo>
                    <a:pt x="699" y="1416"/>
                    <a:pt x="753" y="1279"/>
                    <a:pt x="790" y="1279"/>
                  </a:cubicBezTo>
                  <a:cubicBezTo>
                    <a:pt x="827" y="1279"/>
                    <a:pt x="844" y="1385"/>
                    <a:pt x="883" y="1470"/>
                  </a:cubicBezTo>
                  <a:cubicBezTo>
                    <a:pt x="922" y="1556"/>
                    <a:pt x="984" y="1795"/>
                    <a:pt x="1021" y="1794"/>
                  </a:cubicBezTo>
                  <a:cubicBezTo>
                    <a:pt x="1057" y="1793"/>
                    <a:pt x="1053" y="1766"/>
                    <a:pt x="1105" y="1467"/>
                  </a:cubicBezTo>
                  <a:cubicBezTo>
                    <a:pt x="1157" y="1168"/>
                    <a:pt x="1256" y="0"/>
                    <a:pt x="1332" y="1"/>
                  </a:cubicBezTo>
                  <a:cubicBezTo>
                    <a:pt x="1407" y="2"/>
                    <a:pt x="1504" y="1175"/>
                    <a:pt x="1558" y="1473"/>
                  </a:cubicBezTo>
                  <a:cubicBezTo>
                    <a:pt x="1612" y="1771"/>
                    <a:pt x="1618" y="1792"/>
                    <a:pt x="1656" y="1791"/>
                  </a:cubicBezTo>
                  <a:cubicBezTo>
                    <a:pt x="1693" y="1789"/>
                    <a:pt x="1746" y="1545"/>
                    <a:pt x="1784" y="1463"/>
                  </a:cubicBezTo>
                  <a:cubicBezTo>
                    <a:pt x="1823" y="1381"/>
                    <a:pt x="1849" y="1295"/>
                    <a:pt x="1887" y="1296"/>
                  </a:cubicBezTo>
                  <a:cubicBezTo>
                    <a:pt x="1924" y="1298"/>
                    <a:pt x="1972" y="1423"/>
                    <a:pt x="2011" y="1475"/>
                  </a:cubicBezTo>
                  <a:cubicBezTo>
                    <a:pt x="2050" y="1527"/>
                    <a:pt x="2081" y="1607"/>
                    <a:pt x="2117" y="1611"/>
                  </a:cubicBezTo>
                  <a:cubicBezTo>
                    <a:pt x="2154" y="1614"/>
                    <a:pt x="2197" y="1536"/>
                    <a:pt x="2233" y="1496"/>
                  </a:cubicBezTo>
                  <a:cubicBezTo>
                    <a:pt x="2268" y="1455"/>
                    <a:pt x="2294" y="1371"/>
                    <a:pt x="2331" y="1367"/>
                  </a:cubicBezTo>
                  <a:cubicBezTo>
                    <a:pt x="2367" y="1363"/>
                    <a:pt x="2412" y="1435"/>
                    <a:pt x="2450" y="1467"/>
                  </a:cubicBezTo>
                  <a:cubicBezTo>
                    <a:pt x="2489" y="1498"/>
                    <a:pt x="2529" y="1558"/>
                    <a:pt x="2566" y="1558"/>
                  </a:cubicBezTo>
                  <a:cubicBezTo>
                    <a:pt x="2603" y="1558"/>
                    <a:pt x="2632" y="1492"/>
                    <a:pt x="2668" y="1467"/>
                  </a:cubicBezTo>
                  <a:cubicBezTo>
                    <a:pt x="2704" y="1441"/>
                    <a:pt x="2740" y="1402"/>
                    <a:pt x="2779" y="1402"/>
                  </a:cubicBezTo>
                  <a:cubicBezTo>
                    <a:pt x="2818" y="1402"/>
                    <a:pt x="2860" y="1445"/>
                    <a:pt x="2899" y="1467"/>
                  </a:cubicBezTo>
                  <a:cubicBezTo>
                    <a:pt x="2938" y="1489"/>
                    <a:pt x="2973" y="1532"/>
                    <a:pt x="3010" y="1533"/>
                  </a:cubicBezTo>
                  <a:cubicBezTo>
                    <a:pt x="3047" y="1534"/>
                    <a:pt x="3082" y="1493"/>
                    <a:pt x="3116" y="1474"/>
                  </a:cubicBezTo>
                  <a:cubicBezTo>
                    <a:pt x="3151" y="1454"/>
                    <a:pt x="3182" y="1416"/>
                    <a:pt x="3219" y="1416"/>
                  </a:cubicBezTo>
                  <a:cubicBezTo>
                    <a:pt x="3255" y="1417"/>
                    <a:pt x="3310" y="1465"/>
                    <a:pt x="3334" y="1477"/>
                  </a:cubicBezTo>
                </a:path>
              </a:pathLst>
            </a:custGeom>
            <a:noFill/>
            <a:ln w="25400" cap="flat" cmpd="sng">
              <a:solidFill>
                <a:srgbClr val="330066"/>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111" name="Freeform 37">
              <a:extLst>
                <a:ext uri="{FF2B5EF4-FFF2-40B4-BE49-F238E27FC236}">
                  <a16:creationId xmlns:a16="http://schemas.microsoft.com/office/drawing/2014/main" id="{E5BAC873-83F1-4677-9C18-A45CF46D0F0F}"/>
                </a:ext>
              </a:extLst>
            </p:cNvPr>
            <p:cNvSpPr>
              <a:spLocks/>
            </p:cNvSpPr>
            <p:nvPr/>
          </p:nvSpPr>
          <p:spPr bwMode="auto">
            <a:xfrm>
              <a:off x="3371166" y="7401720"/>
              <a:ext cx="181817" cy="463553"/>
            </a:xfrm>
            <a:custGeom>
              <a:avLst/>
              <a:gdLst>
                <a:gd name="T0" fmla="*/ 0 w 3319"/>
                <a:gd name="T1" fmla="*/ 1476 h 1799"/>
                <a:gd name="T2" fmla="*/ 129 w 3319"/>
                <a:gd name="T3" fmla="*/ 1371 h 1799"/>
                <a:gd name="T4" fmla="*/ 222 w 3319"/>
                <a:gd name="T5" fmla="*/ 1476 h 1799"/>
                <a:gd name="T6" fmla="*/ 346 w 3319"/>
                <a:gd name="T7" fmla="*/ 1615 h 1799"/>
                <a:gd name="T8" fmla="*/ 444 w 3319"/>
                <a:gd name="T9" fmla="*/ 1473 h 1799"/>
                <a:gd name="T10" fmla="*/ 568 w 3319"/>
                <a:gd name="T11" fmla="*/ 1297 h 1799"/>
                <a:gd name="T12" fmla="*/ 671 w 3319"/>
                <a:gd name="T13" fmla="*/ 1480 h 1799"/>
                <a:gd name="T14" fmla="*/ 799 w 3319"/>
                <a:gd name="T15" fmla="*/ 1798 h 1799"/>
                <a:gd name="T16" fmla="*/ 901 w 3319"/>
                <a:gd name="T17" fmla="*/ 1473 h 1799"/>
                <a:gd name="T18" fmla="*/ 1119 w 3319"/>
                <a:gd name="T19" fmla="*/ 2 h 1799"/>
                <a:gd name="T20" fmla="*/ 1341 w 3319"/>
                <a:gd name="T21" fmla="*/ 1480 h 1799"/>
                <a:gd name="T22" fmla="*/ 1452 w 3319"/>
                <a:gd name="T23" fmla="*/ 1795 h 1799"/>
                <a:gd name="T24" fmla="*/ 1563 w 3319"/>
                <a:gd name="T25" fmla="*/ 1483 h 1799"/>
                <a:gd name="T26" fmla="*/ 1670 w 3319"/>
                <a:gd name="T27" fmla="*/ 1290 h 1799"/>
                <a:gd name="T28" fmla="*/ 1789 w 3319"/>
                <a:gd name="T29" fmla="*/ 1473 h 1799"/>
                <a:gd name="T30" fmla="*/ 1909 w 3319"/>
                <a:gd name="T31" fmla="*/ 1615 h 1799"/>
                <a:gd name="T32" fmla="*/ 2007 w 3319"/>
                <a:gd name="T33" fmla="*/ 1473 h 1799"/>
                <a:gd name="T34" fmla="*/ 2127 w 3319"/>
                <a:gd name="T35" fmla="*/ 1371 h 1799"/>
                <a:gd name="T36" fmla="*/ 2238 w 3319"/>
                <a:gd name="T37" fmla="*/ 1473 h 1799"/>
                <a:gd name="T38" fmla="*/ 2349 w 3319"/>
                <a:gd name="T39" fmla="*/ 1562 h 1799"/>
                <a:gd name="T40" fmla="*/ 2455 w 3319"/>
                <a:gd name="T41" fmla="*/ 1480 h 1799"/>
                <a:gd name="T42" fmla="*/ 2558 w 3319"/>
                <a:gd name="T43" fmla="*/ 1396 h 1799"/>
                <a:gd name="T44" fmla="*/ 2759 w 3319"/>
                <a:gd name="T45" fmla="*/ 1500 h 1799"/>
                <a:gd name="T46" fmla="*/ 2989 w 3319"/>
                <a:gd name="T47" fmla="*/ 1420 h 1799"/>
                <a:gd name="T48" fmla="*/ 3219 w 3319"/>
                <a:gd name="T49" fmla="*/ 1500 h 1799"/>
                <a:gd name="T50" fmla="*/ 3319 w 3319"/>
                <a:gd name="T51" fmla="*/ 1470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9" h="1799">
                  <a:moveTo>
                    <a:pt x="0" y="1476"/>
                  </a:moveTo>
                  <a:cubicBezTo>
                    <a:pt x="21" y="1458"/>
                    <a:pt x="92" y="1371"/>
                    <a:pt x="129" y="1371"/>
                  </a:cubicBezTo>
                  <a:cubicBezTo>
                    <a:pt x="166" y="1371"/>
                    <a:pt x="185" y="1435"/>
                    <a:pt x="222" y="1476"/>
                  </a:cubicBezTo>
                  <a:cubicBezTo>
                    <a:pt x="259" y="1517"/>
                    <a:pt x="310" y="1615"/>
                    <a:pt x="346" y="1615"/>
                  </a:cubicBezTo>
                  <a:cubicBezTo>
                    <a:pt x="383" y="1614"/>
                    <a:pt x="407" y="1525"/>
                    <a:pt x="444" y="1473"/>
                  </a:cubicBezTo>
                  <a:cubicBezTo>
                    <a:pt x="481" y="1420"/>
                    <a:pt x="531" y="1296"/>
                    <a:pt x="568" y="1297"/>
                  </a:cubicBezTo>
                  <a:cubicBezTo>
                    <a:pt x="606" y="1298"/>
                    <a:pt x="632" y="1396"/>
                    <a:pt x="671" y="1480"/>
                  </a:cubicBezTo>
                  <a:cubicBezTo>
                    <a:pt x="709" y="1563"/>
                    <a:pt x="760" y="1799"/>
                    <a:pt x="799" y="1798"/>
                  </a:cubicBezTo>
                  <a:cubicBezTo>
                    <a:pt x="838" y="1797"/>
                    <a:pt x="848" y="1772"/>
                    <a:pt x="901" y="1473"/>
                  </a:cubicBezTo>
                  <a:cubicBezTo>
                    <a:pt x="955" y="1173"/>
                    <a:pt x="1046" y="0"/>
                    <a:pt x="1119" y="2"/>
                  </a:cubicBezTo>
                  <a:cubicBezTo>
                    <a:pt x="1192" y="4"/>
                    <a:pt x="1286" y="1181"/>
                    <a:pt x="1341" y="1480"/>
                  </a:cubicBezTo>
                  <a:cubicBezTo>
                    <a:pt x="1397" y="1780"/>
                    <a:pt x="1415" y="1795"/>
                    <a:pt x="1452" y="1795"/>
                  </a:cubicBezTo>
                  <a:cubicBezTo>
                    <a:pt x="1489" y="1795"/>
                    <a:pt x="1526" y="1567"/>
                    <a:pt x="1563" y="1483"/>
                  </a:cubicBezTo>
                  <a:cubicBezTo>
                    <a:pt x="1600" y="1399"/>
                    <a:pt x="1632" y="1292"/>
                    <a:pt x="1670" y="1290"/>
                  </a:cubicBezTo>
                  <a:cubicBezTo>
                    <a:pt x="1707" y="1288"/>
                    <a:pt x="1749" y="1419"/>
                    <a:pt x="1789" y="1473"/>
                  </a:cubicBezTo>
                  <a:cubicBezTo>
                    <a:pt x="1829" y="1526"/>
                    <a:pt x="1873" y="1615"/>
                    <a:pt x="1909" y="1615"/>
                  </a:cubicBezTo>
                  <a:cubicBezTo>
                    <a:pt x="1946" y="1615"/>
                    <a:pt x="1970" y="1513"/>
                    <a:pt x="2007" y="1473"/>
                  </a:cubicBezTo>
                  <a:cubicBezTo>
                    <a:pt x="2044" y="1432"/>
                    <a:pt x="2088" y="1371"/>
                    <a:pt x="2127" y="1371"/>
                  </a:cubicBezTo>
                  <a:cubicBezTo>
                    <a:pt x="2166" y="1371"/>
                    <a:pt x="2201" y="1441"/>
                    <a:pt x="2238" y="1473"/>
                  </a:cubicBezTo>
                  <a:cubicBezTo>
                    <a:pt x="2275" y="1504"/>
                    <a:pt x="2312" y="1561"/>
                    <a:pt x="2349" y="1562"/>
                  </a:cubicBezTo>
                  <a:cubicBezTo>
                    <a:pt x="2386" y="1563"/>
                    <a:pt x="2421" y="1507"/>
                    <a:pt x="2455" y="1480"/>
                  </a:cubicBezTo>
                  <a:cubicBezTo>
                    <a:pt x="2490" y="1452"/>
                    <a:pt x="2507" y="1393"/>
                    <a:pt x="2558" y="1396"/>
                  </a:cubicBezTo>
                  <a:cubicBezTo>
                    <a:pt x="2609" y="1399"/>
                    <a:pt x="2687" y="1496"/>
                    <a:pt x="2759" y="1500"/>
                  </a:cubicBezTo>
                  <a:cubicBezTo>
                    <a:pt x="2831" y="1504"/>
                    <a:pt x="2912" y="1420"/>
                    <a:pt x="2989" y="1420"/>
                  </a:cubicBezTo>
                  <a:cubicBezTo>
                    <a:pt x="3066" y="1420"/>
                    <a:pt x="3164" y="1492"/>
                    <a:pt x="3219" y="1500"/>
                  </a:cubicBezTo>
                  <a:cubicBezTo>
                    <a:pt x="3274" y="1508"/>
                    <a:pt x="3298" y="1476"/>
                    <a:pt x="3319" y="1470"/>
                  </a:cubicBezTo>
                </a:path>
              </a:pathLst>
            </a:custGeom>
            <a:noFill/>
            <a:ln w="25400" cap="flat" cmpd="sng">
              <a:solidFill>
                <a:srgbClr val="330066"/>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12366" name="ZoneTexte 111">
              <a:extLst>
                <a:ext uri="{FF2B5EF4-FFF2-40B4-BE49-F238E27FC236}">
                  <a16:creationId xmlns:a16="http://schemas.microsoft.com/office/drawing/2014/main" id="{3E6F70CD-8C5A-4F7F-B032-485B74EEF2ED}"/>
                </a:ext>
              </a:extLst>
            </p:cNvPr>
            <p:cNvSpPr txBox="1">
              <a:spLocks noChangeArrowheads="1"/>
            </p:cNvSpPr>
            <p:nvPr/>
          </p:nvSpPr>
          <p:spPr bwMode="auto">
            <a:xfrm>
              <a:off x="5003032" y="6895043"/>
              <a:ext cx="513919" cy="44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3048"/>
                <a:t>…..</a:t>
              </a:r>
            </a:p>
          </p:txBody>
        </p:sp>
        <p:sp>
          <p:nvSpPr>
            <p:cNvPr id="113" name="Rectangle 112">
              <a:extLst>
                <a:ext uri="{FF2B5EF4-FFF2-40B4-BE49-F238E27FC236}">
                  <a16:creationId xmlns:a16="http://schemas.microsoft.com/office/drawing/2014/main" id="{EC10DD2A-BADF-4E79-91CB-35E19996064A}"/>
                </a:ext>
              </a:extLst>
            </p:cNvPr>
            <p:cNvSpPr/>
            <p:nvPr/>
          </p:nvSpPr>
          <p:spPr>
            <a:xfrm>
              <a:off x="3140968" y="7984163"/>
              <a:ext cx="3718110" cy="720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3048"/>
            </a:p>
          </p:txBody>
        </p:sp>
      </p:grpSp>
      <p:sp>
        <p:nvSpPr>
          <p:cNvPr id="12290" name="ZoneTexte 4">
            <a:extLst>
              <a:ext uri="{FF2B5EF4-FFF2-40B4-BE49-F238E27FC236}">
                <a16:creationId xmlns:a16="http://schemas.microsoft.com/office/drawing/2014/main" id="{EDD8B87B-DDCE-491A-85E2-081CC8C37EAD}"/>
              </a:ext>
            </a:extLst>
          </p:cNvPr>
          <p:cNvSpPr txBox="1">
            <a:spLocks noChangeArrowheads="1"/>
          </p:cNvSpPr>
          <p:nvPr/>
        </p:nvSpPr>
        <p:spPr bwMode="auto">
          <a:xfrm>
            <a:off x="753177" y="246004"/>
            <a:ext cx="5994960" cy="51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540" b="1">
                <a:latin typeface="Calibri" panose="020F0502020204030204" pitchFamily="34" charset="0"/>
              </a:rPr>
              <a:t>La radio numérique, comment ça marche ?</a:t>
            </a:r>
            <a:endParaRPr lang="fr-FR" altLang="fr-FR" sz="2540">
              <a:latin typeface="Calibri" panose="020F0502020204030204" pitchFamily="34" charset="0"/>
            </a:endParaRPr>
          </a:p>
        </p:txBody>
      </p:sp>
      <p:sp>
        <p:nvSpPr>
          <p:cNvPr id="12291" name="ZoneTexte 5">
            <a:extLst>
              <a:ext uri="{FF2B5EF4-FFF2-40B4-BE49-F238E27FC236}">
                <a16:creationId xmlns:a16="http://schemas.microsoft.com/office/drawing/2014/main" id="{C37D1190-69D1-44A0-B09F-41DDCA1B782B}"/>
              </a:ext>
            </a:extLst>
          </p:cNvPr>
          <p:cNvSpPr txBox="1">
            <a:spLocks noChangeArrowheads="1"/>
          </p:cNvSpPr>
          <p:nvPr/>
        </p:nvSpPr>
        <p:spPr bwMode="auto">
          <a:xfrm>
            <a:off x="388203" y="788425"/>
            <a:ext cx="8249216" cy="14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ctr" eaLnBrk="1" hangingPunct="1">
              <a:spcAft>
                <a:spcPct val="0"/>
              </a:spcAft>
              <a:buClrTx/>
              <a:buFontTx/>
              <a:buNone/>
            </a:pPr>
            <a:r>
              <a:rPr lang="fr-FR" altLang="fr-FR" sz="2159">
                <a:latin typeface="Calibri" panose="020F0502020204030204" pitchFamily="34" charset="0"/>
              </a:rPr>
              <a:t>au lieu d’être transmis ‘les uns à la suite des autres’, les bits sont </a:t>
            </a:r>
            <a:r>
              <a:rPr lang="fr-FR" altLang="fr-FR" sz="2159" b="1">
                <a:latin typeface="Calibri" panose="020F0502020204030204" pitchFamily="34" charset="0"/>
              </a:rPr>
              <a:t>transmis en parallèle</a:t>
            </a:r>
            <a:r>
              <a:rPr lang="fr-FR" altLang="fr-FR" sz="2159">
                <a:latin typeface="Calibri" panose="020F0502020204030204" pitchFamily="34" charset="0"/>
              </a:rPr>
              <a:t> sur de </a:t>
            </a:r>
            <a:r>
              <a:rPr lang="fr-FR" altLang="fr-FR" sz="2159" b="1">
                <a:latin typeface="Calibri" panose="020F0502020204030204" pitchFamily="34" charset="0"/>
              </a:rPr>
              <a:t>multiples canaux</a:t>
            </a:r>
            <a:r>
              <a:rPr lang="fr-FR" altLang="fr-FR" sz="2159">
                <a:latin typeface="Calibri" panose="020F0502020204030204" pitchFamily="34" charset="0"/>
              </a:rPr>
              <a:t>, disons 1000 : la durée de chaque bit est multipliée par 1000, et les échos ne provoquent plus ce mélange des bits</a:t>
            </a:r>
            <a:endParaRPr lang="fr-FR" altLang="fr-FR" sz="2159" b="1">
              <a:latin typeface="Calibri" panose="020F0502020204030204" pitchFamily="34" charset="0"/>
            </a:endParaRPr>
          </a:p>
        </p:txBody>
      </p:sp>
      <p:sp>
        <p:nvSpPr>
          <p:cNvPr id="12292" name="ZoneTexte 6">
            <a:extLst>
              <a:ext uri="{FF2B5EF4-FFF2-40B4-BE49-F238E27FC236}">
                <a16:creationId xmlns:a16="http://schemas.microsoft.com/office/drawing/2014/main" id="{10973D78-621B-44F0-BA8E-5150AC1469DA}"/>
              </a:ext>
            </a:extLst>
          </p:cNvPr>
          <p:cNvSpPr txBox="1">
            <a:spLocks noChangeArrowheads="1"/>
          </p:cNvSpPr>
          <p:nvPr/>
        </p:nvSpPr>
        <p:spPr bwMode="auto">
          <a:xfrm>
            <a:off x="7933685" y="11947350"/>
            <a:ext cx="1071241" cy="61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8/15</a:t>
            </a:r>
            <a:r>
              <a:rPr lang="fr-FR" altLang="fr-FR" sz="3176" b="1" dirty="0">
                <a:latin typeface="Calibri" panose="020F0502020204030204" pitchFamily="34" charset="0"/>
              </a:rPr>
              <a:t> …</a:t>
            </a:r>
          </a:p>
        </p:txBody>
      </p:sp>
      <p:sp>
        <p:nvSpPr>
          <p:cNvPr id="12293" name="ZoneTexte 8">
            <a:extLst>
              <a:ext uri="{FF2B5EF4-FFF2-40B4-BE49-F238E27FC236}">
                <a16:creationId xmlns:a16="http://schemas.microsoft.com/office/drawing/2014/main" id="{532FA76A-8549-46DE-A277-DC3399C7519A}"/>
              </a:ext>
            </a:extLst>
          </p:cNvPr>
          <p:cNvSpPr txBox="1">
            <a:spLocks noChangeArrowheads="1"/>
          </p:cNvSpPr>
          <p:nvPr/>
        </p:nvSpPr>
        <p:spPr bwMode="auto">
          <a:xfrm>
            <a:off x="662438" y="4851531"/>
            <a:ext cx="7351905" cy="111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que sont ces canaux parallèles ?  des </a:t>
            </a:r>
            <a:r>
              <a:rPr lang="fr-FR" altLang="fr-FR" sz="2159" b="1">
                <a:latin typeface="Calibri" panose="020F0502020204030204" pitchFamily="34" charset="0"/>
              </a:rPr>
              <a:t>fréquences porteuses </a:t>
            </a:r>
            <a:r>
              <a:rPr lang="fr-FR" altLang="fr-FR" sz="2159">
                <a:latin typeface="Calibri" panose="020F0502020204030204" pitchFamily="34" charset="0"/>
              </a:rPr>
              <a:t>: </a:t>
            </a:r>
          </a:p>
          <a:p>
            <a:pPr eaLnBrk="1" hangingPunct="1">
              <a:spcAft>
                <a:spcPct val="0"/>
              </a:spcAft>
              <a:buClrTx/>
              <a:buFontTx/>
              <a:buNone/>
            </a:pPr>
            <a:r>
              <a:rPr lang="fr-FR" altLang="fr-FR" sz="2159">
                <a:latin typeface="Calibri" panose="020F0502020204030204" pitchFamily="34" charset="0"/>
              </a:rPr>
              <a:t>en FM, les stations radio sont transmises sur des fréquences porteuses placées les unes à côté des autres</a:t>
            </a:r>
          </a:p>
        </p:txBody>
      </p:sp>
      <p:pic>
        <p:nvPicPr>
          <p:cNvPr id="12294" name="Picture 37">
            <a:extLst>
              <a:ext uri="{FF2B5EF4-FFF2-40B4-BE49-F238E27FC236}">
                <a16:creationId xmlns:a16="http://schemas.microsoft.com/office/drawing/2014/main" id="{680B2E5D-5C93-4464-A227-CDF3E554F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02" y="2371322"/>
            <a:ext cx="7150262" cy="21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ZoneTexte 3074">
            <a:extLst>
              <a:ext uri="{FF2B5EF4-FFF2-40B4-BE49-F238E27FC236}">
                <a16:creationId xmlns:a16="http://schemas.microsoft.com/office/drawing/2014/main" id="{15456A7A-2B93-4485-92B3-6CA772B3D350}"/>
              </a:ext>
            </a:extLst>
          </p:cNvPr>
          <p:cNvSpPr txBox="1">
            <a:spLocks noChangeArrowheads="1"/>
          </p:cNvSpPr>
          <p:nvPr/>
        </p:nvSpPr>
        <p:spPr bwMode="auto">
          <a:xfrm>
            <a:off x="660421" y="6488873"/>
            <a:ext cx="3363406" cy="111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en DAB, les canaux correspondent aussi à des </a:t>
            </a:r>
            <a:r>
              <a:rPr lang="fr-FR" altLang="fr-FR" sz="2159" b="1">
                <a:latin typeface="Calibri" panose="020F0502020204030204" pitchFamily="34" charset="0"/>
              </a:rPr>
              <a:t>fréquences porteuses</a:t>
            </a:r>
            <a:r>
              <a:rPr lang="fr-FR" altLang="fr-FR" sz="2159">
                <a:latin typeface="Calibri" panose="020F0502020204030204" pitchFamily="34" charset="0"/>
              </a:rPr>
              <a:t> … </a:t>
            </a:r>
          </a:p>
        </p:txBody>
      </p:sp>
      <p:sp>
        <p:nvSpPr>
          <p:cNvPr id="12296" name="ZoneTexte 104">
            <a:extLst>
              <a:ext uri="{FF2B5EF4-FFF2-40B4-BE49-F238E27FC236}">
                <a16:creationId xmlns:a16="http://schemas.microsoft.com/office/drawing/2014/main" id="{F30932BA-1688-46B5-82AF-EB6172C7A3CE}"/>
              </a:ext>
            </a:extLst>
          </p:cNvPr>
          <p:cNvSpPr txBox="1">
            <a:spLocks noChangeArrowheads="1"/>
          </p:cNvSpPr>
          <p:nvPr/>
        </p:nvSpPr>
        <p:spPr bwMode="auto">
          <a:xfrm>
            <a:off x="4868711" y="7904406"/>
            <a:ext cx="3621509" cy="14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 qu’on </a:t>
            </a:r>
            <a:r>
              <a:rPr lang="fr-FR" altLang="fr-FR" sz="2159" b="1">
                <a:latin typeface="Calibri" panose="020F0502020204030204" pitchFamily="34" charset="0"/>
              </a:rPr>
              <a:t>compacte</a:t>
            </a:r>
            <a:r>
              <a:rPr lang="fr-FR" altLang="fr-FR" sz="2159">
                <a:latin typeface="Calibri" panose="020F0502020204030204" pitchFamily="34" charset="0"/>
              </a:rPr>
              <a:t> pour en transmettre le plus possible  et maximiser le rapport </a:t>
            </a:r>
            <a:r>
              <a:rPr lang="fr-FR" altLang="fr-FR" sz="2159" b="1">
                <a:latin typeface="Calibri" panose="020F0502020204030204" pitchFamily="34" charset="0"/>
              </a:rPr>
              <a:t>débit / bande  de fréquence</a:t>
            </a:r>
            <a:r>
              <a:rPr lang="fr-FR" altLang="fr-FR" sz="2159">
                <a:latin typeface="Calibri" panose="020F0502020204030204" pitchFamily="34" charset="0"/>
              </a:rPr>
              <a:t> …</a:t>
            </a:r>
          </a:p>
        </p:txBody>
      </p:sp>
      <p:sp>
        <p:nvSpPr>
          <p:cNvPr id="148" name="Rectangle 147">
            <a:extLst>
              <a:ext uri="{FF2B5EF4-FFF2-40B4-BE49-F238E27FC236}">
                <a16:creationId xmlns:a16="http://schemas.microsoft.com/office/drawing/2014/main" id="{CD5F807E-8356-46B5-A7BD-B887A68625FF}"/>
              </a:ext>
            </a:extLst>
          </p:cNvPr>
          <p:cNvSpPr/>
          <p:nvPr/>
        </p:nvSpPr>
        <p:spPr>
          <a:xfrm>
            <a:off x="4046008" y="10987529"/>
            <a:ext cx="4720463" cy="990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659" tIns="60830" rIns="121659" bIns="60830" anchor="ctr"/>
          <a:lstStyle/>
          <a:p>
            <a:pPr algn="ctr" defTabSz="1216604">
              <a:defRPr/>
            </a:pPr>
            <a:endParaRPr lang="fr-FR" sz="3048">
              <a:latin typeface="Calibri" panose="020F0502020204030204" pitchFamily="34" charset="0"/>
            </a:endParaRPr>
          </a:p>
        </p:txBody>
      </p:sp>
      <p:sp>
        <p:nvSpPr>
          <p:cNvPr id="12298" name="ZoneTexte 71">
            <a:extLst>
              <a:ext uri="{FF2B5EF4-FFF2-40B4-BE49-F238E27FC236}">
                <a16:creationId xmlns:a16="http://schemas.microsoft.com/office/drawing/2014/main" id="{1941CEF1-4F9F-48E9-9FCC-2FFA3DC8E2F7}"/>
              </a:ext>
            </a:extLst>
          </p:cNvPr>
          <p:cNvSpPr txBox="1">
            <a:spLocks noChangeArrowheads="1"/>
          </p:cNvSpPr>
          <p:nvPr/>
        </p:nvSpPr>
        <p:spPr bwMode="auto">
          <a:xfrm>
            <a:off x="4171027" y="11048022"/>
            <a:ext cx="4331292" cy="14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 tout en maintenant l’indépendance des porteuses ;</a:t>
            </a:r>
          </a:p>
          <a:p>
            <a:pPr eaLnBrk="1" hangingPunct="1">
              <a:spcAft>
                <a:spcPct val="0"/>
              </a:spcAft>
              <a:buClrTx/>
              <a:buFontTx/>
              <a:buNone/>
            </a:pPr>
            <a:r>
              <a:rPr lang="fr-FR" altLang="fr-FR" sz="2159">
                <a:latin typeface="Calibri" panose="020F0502020204030204" pitchFamily="34" charset="0"/>
              </a:rPr>
              <a:t>les bits qu’ils transportent restent </a:t>
            </a:r>
            <a:r>
              <a:rPr lang="fr-FR" altLang="fr-FR" sz="2159" b="1">
                <a:latin typeface="Calibri" panose="020F0502020204030204" pitchFamily="34" charset="0"/>
              </a:rPr>
              <a:t>décodables</a:t>
            </a:r>
            <a:r>
              <a:rPr lang="fr-FR" altLang="fr-FR" sz="2159">
                <a:latin typeface="Calibri" panose="020F0502020204030204" pitchFamily="34" charset="0"/>
              </a:rPr>
              <a:t> par le récepteur</a:t>
            </a:r>
          </a:p>
        </p:txBody>
      </p:sp>
      <p:grpSp>
        <p:nvGrpSpPr>
          <p:cNvPr id="12299" name="Groupe 70">
            <a:extLst>
              <a:ext uri="{FF2B5EF4-FFF2-40B4-BE49-F238E27FC236}">
                <a16:creationId xmlns:a16="http://schemas.microsoft.com/office/drawing/2014/main" id="{F67A900F-5A70-485E-9177-B5097F932D68}"/>
              </a:ext>
            </a:extLst>
          </p:cNvPr>
          <p:cNvGrpSpPr>
            <a:grpSpLocks/>
          </p:cNvGrpSpPr>
          <p:nvPr/>
        </p:nvGrpSpPr>
        <p:grpSpPr bwMode="auto">
          <a:xfrm>
            <a:off x="154298" y="7664056"/>
            <a:ext cx="4990664" cy="4090892"/>
            <a:chOff x="4080" y="5596128"/>
            <a:chExt cx="3928976" cy="3220384"/>
          </a:xfrm>
        </p:grpSpPr>
        <p:sp>
          <p:nvSpPr>
            <p:cNvPr id="72" name="Freeform 33">
              <a:extLst>
                <a:ext uri="{FF2B5EF4-FFF2-40B4-BE49-F238E27FC236}">
                  <a16:creationId xmlns:a16="http://schemas.microsoft.com/office/drawing/2014/main" id="{86564F1A-F03C-41C4-BAF9-6B8B0622E75D}"/>
                </a:ext>
              </a:extLst>
            </p:cNvPr>
            <p:cNvSpPr>
              <a:spLocks/>
            </p:cNvSpPr>
            <p:nvPr/>
          </p:nvSpPr>
          <p:spPr bwMode="auto">
            <a:xfrm>
              <a:off x="718439" y="6963034"/>
              <a:ext cx="181804" cy="463737"/>
            </a:xfrm>
            <a:custGeom>
              <a:avLst/>
              <a:gdLst>
                <a:gd name="T0" fmla="*/ 0 w 3334"/>
                <a:gd name="T1" fmla="*/ 1471 h 1794"/>
                <a:gd name="T2" fmla="*/ 115 w 3334"/>
                <a:gd name="T3" fmla="*/ 1422 h 1794"/>
                <a:gd name="T4" fmla="*/ 213 w 3334"/>
                <a:gd name="T5" fmla="*/ 1475 h 1794"/>
                <a:gd name="T6" fmla="*/ 333 w 3334"/>
                <a:gd name="T7" fmla="*/ 1538 h 1794"/>
                <a:gd name="T8" fmla="*/ 439 w 3334"/>
                <a:gd name="T9" fmla="*/ 1475 h 1794"/>
                <a:gd name="T10" fmla="*/ 550 w 3334"/>
                <a:gd name="T11" fmla="*/ 1404 h 1794"/>
                <a:gd name="T12" fmla="*/ 661 w 3334"/>
                <a:gd name="T13" fmla="*/ 1471 h 1794"/>
                <a:gd name="T14" fmla="*/ 781 w 3334"/>
                <a:gd name="T15" fmla="*/ 1556 h 1794"/>
                <a:gd name="T16" fmla="*/ 883 w 3334"/>
                <a:gd name="T17" fmla="*/ 1471 h 1794"/>
                <a:gd name="T18" fmla="*/ 1003 w 3334"/>
                <a:gd name="T19" fmla="*/ 1369 h 1794"/>
                <a:gd name="T20" fmla="*/ 1105 w 3334"/>
                <a:gd name="T21" fmla="*/ 1467 h 1794"/>
                <a:gd name="T22" fmla="*/ 1225 w 3334"/>
                <a:gd name="T23" fmla="*/ 1609 h 1794"/>
                <a:gd name="T24" fmla="*/ 1332 w 3334"/>
                <a:gd name="T25" fmla="*/ 1475 h 1794"/>
                <a:gd name="T26" fmla="*/ 1451 w 3334"/>
                <a:gd name="T27" fmla="*/ 1287 h 1794"/>
                <a:gd name="T28" fmla="*/ 1562 w 3334"/>
                <a:gd name="T29" fmla="*/ 1467 h 1794"/>
                <a:gd name="T30" fmla="*/ 1687 w 3334"/>
                <a:gd name="T31" fmla="*/ 1789 h 1794"/>
                <a:gd name="T32" fmla="*/ 1784 w 3334"/>
                <a:gd name="T33" fmla="*/ 1464 h 1794"/>
                <a:gd name="T34" fmla="*/ 1998 w 3334"/>
                <a:gd name="T35" fmla="*/ 3 h 1794"/>
                <a:gd name="T36" fmla="*/ 2224 w 3334"/>
                <a:gd name="T37" fmla="*/ 1478 h 1794"/>
                <a:gd name="T38" fmla="*/ 2322 w 3334"/>
                <a:gd name="T39" fmla="*/ 1792 h 1794"/>
                <a:gd name="T40" fmla="*/ 2450 w 3334"/>
                <a:gd name="T41" fmla="*/ 1467 h 1794"/>
                <a:gd name="T42" fmla="*/ 2544 w 3334"/>
                <a:gd name="T43" fmla="*/ 1291 h 1794"/>
                <a:gd name="T44" fmla="*/ 2668 w 3334"/>
                <a:gd name="T45" fmla="*/ 1467 h 1794"/>
                <a:gd name="T46" fmla="*/ 2779 w 3334"/>
                <a:gd name="T47" fmla="*/ 1612 h 1794"/>
                <a:gd name="T48" fmla="*/ 2899 w 3334"/>
                <a:gd name="T49" fmla="*/ 1467 h 1794"/>
                <a:gd name="T50" fmla="*/ 3001 w 3334"/>
                <a:gd name="T51" fmla="*/ 1372 h 1794"/>
                <a:gd name="T52" fmla="*/ 3116 w 3334"/>
                <a:gd name="T53" fmla="*/ 1475 h 1794"/>
                <a:gd name="T54" fmla="*/ 3219 w 3334"/>
                <a:gd name="T55" fmla="*/ 1559 h 1794"/>
                <a:gd name="T56" fmla="*/ 3334 w 3334"/>
                <a:gd name="T57" fmla="*/ 1478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4" h="1794">
                  <a:moveTo>
                    <a:pt x="0" y="1471"/>
                  </a:moveTo>
                  <a:cubicBezTo>
                    <a:pt x="19" y="1463"/>
                    <a:pt x="79" y="1421"/>
                    <a:pt x="115" y="1422"/>
                  </a:cubicBezTo>
                  <a:cubicBezTo>
                    <a:pt x="151" y="1422"/>
                    <a:pt x="176" y="1455"/>
                    <a:pt x="213" y="1475"/>
                  </a:cubicBezTo>
                  <a:cubicBezTo>
                    <a:pt x="249" y="1494"/>
                    <a:pt x="295" y="1538"/>
                    <a:pt x="333" y="1538"/>
                  </a:cubicBezTo>
                  <a:cubicBezTo>
                    <a:pt x="370" y="1538"/>
                    <a:pt x="402" y="1497"/>
                    <a:pt x="439" y="1475"/>
                  </a:cubicBezTo>
                  <a:cubicBezTo>
                    <a:pt x="476" y="1452"/>
                    <a:pt x="513" y="1405"/>
                    <a:pt x="550" y="1404"/>
                  </a:cubicBezTo>
                  <a:cubicBezTo>
                    <a:pt x="587" y="1403"/>
                    <a:pt x="622" y="1445"/>
                    <a:pt x="661" y="1471"/>
                  </a:cubicBezTo>
                  <a:cubicBezTo>
                    <a:pt x="700" y="1497"/>
                    <a:pt x="744" y="1556"/>
                    <a:pt x="781" y="1556"/>
                  </a:cubicBezTo>
                  <a:cubicBezTo>
                    <a:pt x="818" y="1556"/>
                    <a:pt x="846" y="1502"/>
                    <a:pt x="883" y="1471"/>
                  </a:cubicBezTo>
                  <a:cubicBezTo>
                    <a:pt x="920" y="1440"/>
                    <a:pt x="966" y="1370"/>
                    <a:pt x="1003" y="1369"/>
                  </a:cubicBezTo>
                  <a:cubicBezTo>
                    <a:pt x="1040" y="1368"/>
                    <a:pt x="1068" y="1428"/>
                    <a:pt x="1105" y="1467"/>
                  </a:cubicBezTo>
                  <a:cubicBezTo>
                    <a:pt x="1142" y="1507"/>
                    <a:pt x="1187" y="1608"/>
                    <a:pt x="1225" y="1609"/>
                  </a:cubicBezTo>
                  <a:cubicBezTo>
                    <a:pt x="1263" y="1610"/>
                    <a:pt x="1294" y="1528"/>
                    <a:pt x="1332" y="1475"/>
                  </a:cubicBezTo>
                  <a:cubicBezTo>
                    <a:pt x="1369" y="1421"/>
                    <a:pt x="1413" y="1288"/>
                    <a:pt x="1451" y="1287"/>
                  </a:cubicBezTo>
                  <a:cubicBezTo>
                    <a:pt x="1490" y="1287"/>
                    <a:pt x="1524" y="1384"/>
                    <a:pt x="1562" y="1467"/>
                  </a:cubicBezTo>
                  <a:cubicBezTo>
                    <a:pt x="1601" y="1551"/>
                    <a:pt x="1650" y="1790"/>
                    <a:pt x="1687" y="1789"/>
                  </a:cubicBezTo>
                  <a:cubicBezTo>
                    <a:pt x="1723" y="1788"/>
                    <a:pt x="1732" y="1761"/>
                    <a:pt x="1784" y="1464"/>
                  </a:cubicBezTo>
                  <a:cubicBezTo>
                    <a:pt x="1837" y="1167"/>
                    <a:pt x="1924" y="0"/>
                    <a:pt x="1998" y="3"/>
                  </a:cubicBezTo>
                  <a:cubicBezTo>
                    <a:pt x="2071" y="5"/>
                    <a:pt x="2170" y="1180"/>
                    <a:pt x="2224" y="1478"/>
                  </a:cubicBezTo>
                  <a:cubicBezTo>
                    <a:pt x="2278" y="1776"/>
                    <a:pt x="2284" y="1794"/>
                    <a:pt x="2322" y="1792"/>
                  </a:cubicBezTo>
                  <a:cubicBezTo>
                    <a:pt x="2359" y="1790"/>
                    <a:pt x="2414" y="1551"/>
                    <a:pt x="2450" y="1467"/>
                  </a:cubicBezTo>
                  <a:cubicBezTo>
                    <a:pt x="2487" y="1384"/>
                    <a:pt x="2507" y="1291"/>
                    <a:pt x="2544" y="1291"/>
                  </a:cubicBezTo>
                  <a:cubicBezTo>
                    <a:pt x="2580" y="1291"/>
                    <a:pt x="2629" y="1414"/>
                    <a:pt x="2668" y="1467"/>
                  </a:cubicBezTo>
                  <a:cubicBezTo>
                    <a:pt x="2707" y="1521"/>
                    <a:pt x="2740" y="1612"/>
                    <a:pt x="2779" y="1612"/>
                  </a:cubicBezTo>
                  <a:cubicBezTo>
                    <a:pt x="2818" y="1612"/>
                    <a:pt x="2862" y="1507"/>
                    <a:pt x="2899" y="1467"/>
                  </a:cubicBezTo>
                  <a:cubicBezTo>
                    <a:pt x="2936" y="1428"/>
                    <a:pt x="2964" y="1371"/>
                    <a:pt x="3001" y="1372"/>
                  </a:cubicBezTo>
                  <a:cubicBezTo>
                    <a:pt x="3038" y="1373"/>
                    <a:pt x="3080" y="1444"/>
                    <a:pt x="3116" y="1475"/>
                  </a:cubicBezTo>
                  <a:cubicBezTo>
                    <a:pt x="3153" y="1505"/>
                    <a:pt x="3182" y="1558"/>
                    <a:pt x="3219" y="1559"/>
                  </a:cubicBezTo>
                  <a:cubicBezTo>
                    <a:pt x="3255" y="1560"/>
                    <a:pt x="3294" y="1519"/>
                    <a:pt x="3334" y="1478"/>
                  </a:cubicBezTo>
                </a:path>
              </a:pathLst>
            </a:custGeom>
            <a:noFill/>
            <a:ln w="25400" cap="flat" cmpd="sng">
              <a:solidFill>
                <a:srgbClr val="330066"/>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73" name="Freeform 34">
              <a:extLst>
                <a:ext uri="{FF2B5EF4-FFF2-40B4-BE49-F238E27FC236}">
                  <a16:creationId xmlns:a16="http://schemas.microsoft.com/office/drawing/2014/main" id="{8C7B82E0-88AA-4916-B813-598E44209E50}"/>
                </a:ext>
              </a:extLst>
            </p:cNvPr>
            <p:cNvSpPr>
              <a:spLocks/>
            </p:cNvSpPr>
            <p:nvPr/>
          </p:nvSpPr>
          <p:spPr bwMode="auto">
            <a:xfrm>
              <a:off x="285061" y="6965416"/>
              <a:ext cx="181804" cy="463737"/>
            </a:xfrm>
            <a:custGeom>
              <a:avLst/>
              <a:gdLst>
                <a:gd name="T0" fmla="*/ 0 w 3334"/>
                <a:gd name="T1" fmla="*/ 1462 h 1782"/>
                <a:gd name="T2" fmla="*/ 115 w 3334"/>
                <a:gd name="T3" fmla="*/ 1389 h 1782"/>
                <a:gd name="T4" fmla="*/ 213 w 3334"/>
                <a:gd name="T5" fmla="*/ 1466 h 1782"/>
                <a:gd name="T6" fmla="*/ 341 w 3334"/>
                <a:gd name="T7" fmla="*/ 1545 h 1782"/>
                <a:gd name="T8" fmla="*/ 439 w 3334"/>
                <a:gd name="T9" fmla="*/ 1466 h 1782"/>
                <a:gd name="T10" fmla="*/ 559 w 3334"/>
                <a:gd name="T11" fmla="*/ 1357 h 1782"/>
                <a:gd name="T12" fmla="*/ 661 w 3334"/>
                <a:gd name="T13" fmla="*/ 1462 h 1782"/>
                <a:gd name="T14" fmla="*/ 785 w 3334"/>
                <a:gd name="T15" fmla="*/ 1598 h 1782"/>
                <a:gd name="T16" fmla="*/ 883 w 3334"/>
                <a:gd name="T17" fmla="*/ 1462 h 1782"/>
                <a:gd name="T18" fmla="*/ 1012 w 3334"/>
                <a:gd name="T19" fmla="*/ 1280 h 1782"/>
                <a:gd name="T20" fmla="*/ 1105 w 3334"/>
                <a:gd name="T21" fmla="*/ 1459 h 1782"/>
                <a:gd name="T22" fmla="*/ 1238 w 3334"/>
                <a:gd name="T23" fmla="*/ 1781 h 1782"/>
                <a:gd name="T24" fmla="*/ 1332 w 3334"/>
                <a:gd name="T25" fmla="*/ 1466 h 1782"/>
                <a:gd name="T26" fmla="*/ 1554 w 3334"/>
                <a:gd name="T27" fmla="*/ 2 h 1782"/>
                <a:gd name="T28" fmla="*/ 1784 w 3334"/>
                <a:gd name="T29" fmla="*/ 1455 h 1782"/>
                <a:gd name="T30" fmla="*/ 1887 w 3334"/>
                <a:gd name="T31" fmla="*/ 1778 h 1782"/>
                <a:gd name="T32" fmla="*/ 2011 w 3334"/>
                <a:gd name="T33" fmla="*/ 1467 h 1782"/>
                <a:gd name="T34" fmla="*/ 2104 w 3334"/>
                <a:gd name="T35" fmla="*/ 1276 h 1782"/>
                <a:gd name="T36" fmla="*/ 2233 w 3334"/>
                <a:gd name="T37" fmla="*/ 1488 h 1782"/>
                <a:gd name="T38" fmla="*/ 2331 w 3334"/>
                <a:gd name="T39" fmla="*/ 1598 h 1782"/>
                <a:gd name="T40" fmla="*/ 2450 w 3334"/>
                <a:gd name="T41" fmla="*/ 1459 h 1782"/>
                <a:gd name="T42" fmla="*/ 2553 w 3334"/>
                <a:gd name="T43" fmla="*/ 1357 h 1782"/>
                <a:gd name="T44" fmla="*/ 2668 w 3334"/>
                <a:gd name="T45" fmla="*/ 1459 h 1782"/>
                <a:gd name="T46" fmla="*/ 2779 w 3334"/>
                <a:gd name="T47" fmla="*/ 1548 h 1782"/>
                <a:gd name="T48" fmla="*/ 2899 w 3334"/>
                <a:gd name="T49" fmla="*/ 1459 h 1782"/>
                <a:gd name="T50" fmla="*/ 2992 w 3334"/>
                <a:gd name="T51" fmla="*/ 1389 h 1782"/>
                <a:gd name="T52" fmla="*/ 3116 w 3334"/>
                <a:gd name="T53" fmla="*/ 1466 h 1782"/>
                <a:gd name="T54" fmla="*/ 3232 w 3334"/>
                <a:gd name="T55" fmla="*/ 1527 h 1782"/>
                <a:gd name="T56" fmla="*/ 3334 w 3334"/>
                <a:gd name="T57" fmla="*/ 147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4" h="1782">
                  <a:moveTo>
                    <a:pt x="0" y="1462"/>
                  </a:moveTo>
                  <a:cubicBezTo>
                    <a:pt x="19" y="1450"/>
                    <a:pt x="79" y="1388"/>
                    <a:pt x="115" y="1389"/>
                  </a:cubicBezTo>
                  <a:cubicBezTo>
                    <a:pt x="151" y="1390"/>
                    <a:pt x="175" y="1440"/>
                    <a:pt x="213" y="1466"/>
                  </a:cubicBezTo>
                  <a:cubicBezTo>
                    <a:pt x="250" y="1492"/>
                    <a:pt x="304" y="1545"/>
                    <a:pt x="341" y="1545"/>
                  </a:cubicBezTo>
                  <a:cubicBezTo>
                    <a:pt x="379" y="1545"/>
                    <a:pt x="402" y="1497"/>
                    <a:pt x="439" y="1466"/>
                  </a:cubicBezTo>
                  <a:cubicBezTo>
                    <a:pt x="476" y="1435"/>
                    <a:pt x="522" y="1358"/>
                    <a:pt x="559" y="1357"/>
                  </a:cubicBezTo>
                  <a:cubicBezTo>
                    <a:pt x="596" y="1357"/>
                    <a:pt x="623" y="1423"/>
                    <a:pt x="661" y="1462"/>
                  </a:cubicBezTo>
                  <a:cubicBezTo>
                    <a:pt x="699" y="1502"/>
                    <a:pt x="749" y="1598"/>
                    <a:pt x="785" y="1598"/>
                  </a:cubicBezTo>
                  <a:cubicBezTo>
                    <a:pt x="822" y="1598"/>
                    <a:pt x="845" y="1515"/>
                    <a:pt x="883" y="1462"/>
                  </a:cubicBezTo>
                  <a:cubicBezTo>
                    <a:pt x="921" y="1410"/>
                    <a:pt x="975" y="1281"/>
                    <a:pt x="1012" y="1280"/>
                  </a:cubicBezTo>
                  <a:cubicBezTo>
                    <a:pt x="1049" y="1279"/>
                    <a:pt x="1067" y="1375"/>
                    <a:pt x="1105" y="1459"/>
                  </a:cubicBezTo>
                  <a:cubicBezTo>
                    <a:pt x="1143" y="1543"/>
                    <a:pt x="1201" y="1780"/>
                    <a:pt x="1238" y="1781"/>
                  </a:cubicBezTo>
                  <a:cubicBezTo>
                    <a:pt x="1276" y="1782"/>
                    <a:pt x="1279" y="1763"/>
                    <a:pt x="1332" y="1466"/>
                  </a:cubicBezTo>
                  <a:cubicBezTo>
                    <a:pt x="1384" y="1169"/>
                    <a:pt x="1478" y="4"/>
                    <a:pt x="1554" y="2"/>
                  </a:cubicBezTo>
                  <a:cubicBezTo>
                    <a:pt x="1629" y="0"/>
                    <a:pt x="1729" y="1160"/>
                    <a:pt x="1784" y="1455"/>
                  </a:cubicBezTo>
                  <a:cubicBezTo>
                    <a:pt x="1840" y="1751"/>
                    <a:pt x="1849" y="1776"/>
                    <a:pt x="1887" y="1778"/>
                  </a:cubicBezTo>
                  <a:cubicBezTo>
                    <a:pt x="1924" y="1779"/>
                    <a:pt x="1974" y="1551"/>
                    <a:pt x="2011" y="1467"/>
                  </a:cubicBezTo>
                  <a:cubicBezTo>
                    <a:pt x="2048" y="1383"/>
                    <a:pt x="2067" y="1273"/>
                    <a:pt x="2104" y="1276"/>
                  </a:cubicBezTo>
                  <a:cubicBezTo>
                    <a:pt x="2141" y="1280"/>
                    <a:pt x="2195" y="1434"/>
                    <a:pt x="2233" y="1488"/>
                  </a:cubicBezTo>
                  <a:cubicBezTo>
                    <a:pt x="2271" y="1542"/>
                    <a:pt x="2294" y="1602"/>
                    <a:pt x="2331" y="1598"/>
                  </a:cubicBezTo>
                  <a:cubicBezTo>
                    <a:pt x="2367" y="1593"/>
                    <a:pt x="2414" y="1499"/>
                    <a:pt x="2450" y="1459"/>
                  </a:cubicBezTo>
                  <a:cubicBezTo>
                    <a:pt x="2487" y="1419"/>
                    <a:pt x="2516" y="1357"/>
                    <a:pt x="2553" y="1357"/>
                  </a:cubicBezTo>
                  <a:cubicBezTo>
                    <a:pt x="2589" y="1357"/>
                    <a:pt x="2630" y="1427"/>
                    <a:pt x="2668" y="1459"/>
                  </a:cubicBezTo>
                  <a:cubicBezTo>
                    <a:pt x="2706" y="1491"/>
                    <a:pt x="2740" y="1548"/>
                    <a:pt x="2779" y="1548"/>
                  </a:cubicBezTo>
                  <a:cubicBezTo>
                    <a:pt x="2818" y="1548"/>
                    <a:pt x="2863" y="1485"/>
                    <a:pt x="2899" y="1459"/>
                  </a:cubicBezTo>
                  <a:cubicBezTo>
                    <a:pt x="2934" y="1432"/>
                    <a:pt x="2955" y="1388"/>
                    <a:pt x="2992" y="1389"/>
                  </a:cubicBezTo>
                  <a:cubicBezTo>
                    <a:pt x="3029" y="1390"/>
                    <a:pt x="3076" y="1443"/>
                    <a:pt x="3116" y="1466"/>
                  </a:cubicBezTo>
                  <a:cubicBezTo>
                    <a:pt x="3156" y="1489"/>
                    <a:pt x="3195" y="1526"/>
                    <a:pt x="3232" y="1527"/>
                  </a:cubicBezTo>
                  <a:cubicBezTo>
                    <a:pt x="3269" y="1528"/>
                    <a:pt x="3313" y="1482"/>
                    <a:pt x="3334" y="1470"/>
                  </a:cubicBezTo>
                </a:path>
              </a:pathLst>
            </a:custGeom>
            <a:noFill/>
            <a:ln w="25400" cap="flat" cmpd="sng">
              <a:solidFill>
                <a:srgbClr val="663399"/>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74" name="Freeform 35">
              <a:extLst>
                <a:ext uri="{FF2B5EF4-FFF2-40B4-BE49-F238E27FC236}">
                  <a16:creationId xmlns:a16="http://schemas.microsoft.com/office/drawing/2014/main" id="{24052092-9530-4391-99C2-023786C6E709}"/>
                </a:ext>
              </a:extLst>
            </p:cNvPr>
            <p:cNvSpPr>
              <a:spLocks/>
            </p:cNvSpPr>
            <p:nvPr/>
          </p:nvSpPr>
          <p:spPr bwMode="auto">
            <a:xfrm>
              <a:off x="499369" y="6960652"/>
              <a:ext cx="181804" cy="463737"/>
            </a:xfrm>
            <a:custGeom>
              <a:avLst/>
              <a:gdLst>
                <a:gd name="T0" fmla="*/ 0 w 3334"/>
                <a:gd name="T1" fmla="*/ 1476 h 1799"/>
                <a:gd name="T2" fmla="*/ 111 w 3334"/>
                <a:gd name="T3" fmla="*/ 1533 h 1799"/>
                <a:gd name="T4" fmla="*/ 213 w 3334"/>
                <a:gd name="T5" fmla="*/ 1480 h 1799"/>
                <a:gd name="T6" fmla="*/ 341 w 3334"/>
                <a:gd name="T7" fmla="*/ 1399 h 1799"/>
                <a:gd name="T8" fmla="*/ 439 w 3334"/>
                <a:gd name="T9" fmla="*/ 1480 h 1799"/>
                <a:gd name="T10" fmla="*/ 559 w 3334"/>
                <a:gd name="T11" fmla="*/ 1562 h 1799"/>
                <a:gd name="T12" fmla="*/ 661 w 3334"/>
                <a:gd name="T13" fmla="*/ 1476 h 1799"/>
                <a:gd name="T14" fmla="*/ 790 w 3334"/>
                <a:gd name="T15" fmla="*/ 1371 h 1799"/>
                <a:gd name="T16" fmla="*/ 883 w 3334"/>
                <a:gd name="T17" fmla="*/ 1476 h 1799"/>
                <a:gd name="T18" fmla="*/ 1007 w 3334"/>
                <a:gd name="T19" fmla="*/ 1615 h 1799"/>
                <a:gd name="T20" fmla="*/ 1105 w 3334"/>
                <a:gd name="T21" fmla="*/ 1473 h 1799"/>
                <a:gd name="T22" fmla="*/ 1229 w 3334"/>
                <a:gd name="T23" fmla="*/ 1297 h 1799"/>
                <a:gd name="T24" fmla="*/ 1332 w 3334"/>
                <a:gd name="T25" fmla="*/ 1480 h 1799"/>
                <a:gd name="T26" fmla="*/ 1460 w 3334"/>
                <a:gd name="T27" fmla="*/ 1798 h 1799"/>
                <a:gd name="T28" fmla="*/ 1562 w 3334"/>
                <a:gd name="T29" fmla="*/ 1473 h 1799"/>
                <a:gd name="T30" fmla="*/ 1780 w 3334"/>
                <a:gd name="T31" fmla="*/ 2 h 1799"/>
                <a:gd name="T32" fmla="*/ 2002 w 3334"/>
                <a:gd name="T33" fmla="*/ 1480 h 1799"/>
                <a:gd name="T34" fmla="*/ 2113 w 3334"/>
                <a:gd name="T35" fmla="*/ 1795 h 1799"/>
                <a:gd name="T36" fmla="*/ 2224 w 3334"/>
                <a:gd name="T37" fmla="*/ 1483 h 1799"/>
                <a:gd name="T38" fmla="*/ 2331 w 3334"/>
                <a:gd name="T39" fmla="*/ 1290 h 1799"/>
                <a:gd name="T40" fmla="*/ 2450 w 3334"/>
                <a:gd name="T41" fmla="*/ 1473 h 1799"/>
                <a:gd name="T42" fmla="*/ 2570 w 3334"/>
                <a:gd name="T43" fmla="*/ 1615 h 1799"/>
                <a:gd name="T44" fmla="*/ 2668 w 3334"/>
                <a:gd name="T45" fmla="*/ 1473 h 1799"/>
                <a:gd name="T46" fmla="*/ 2788 w 3334"/>
                <a:gd name="T47" fmla="*/ 1371 h 1799"/>
                <a:gd name="T48" fmla="*/ 2899 w 3334"/>
                <a:gd name="T49" fmla="*/ 1473 h 1799"/>
                <a:gd name="T50" fmla="*/ 3010 w 3334"/>
                <a:gd name="T51" fmla="*/ 1562 h 1799"/>
                <a:gd name="T52" fmla="*/ 3116 w 3334"/>
                <a:gd name="T53" fmla="*/ 1480 h 1799"/>
                <a:gd name="T54" fmla="*/ 3219 w 3334"/>
                <a:gd name="T55" fmla="*/ 1396 h 1799"/>
                <a:gd name="T56" fmla="*/ 3334 w 3334"/>
                <a:gd name="T57" fmla="*/ 1483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4" h="1799">
                  <a:moveTo>
                    <a:pt x="0" y="1476"/>
                  </a:moveTo>
                  <a:cubicBezTo>
                    <a:pt x="18" y="1485"/>
                    <a:pt x="75" y="1533"/>
                    <a:pt x="111" y="1533"/>
                  </a:cubicBezTo>
                  <a:cubicBezTo>
                    <a:pt x="146" y="1534"/>
                    <a:pt x="174" y="1502"/>
                    <a:pt x="213" y="1480"/>
                  </a:cubicBezTo>
                  <a:cubicBezTo>
                    <a:pt x="252" y="1458"/>
                    <a:pt x="304" y="1399"/>
                    <a:pt x="341" y="1399"/>
                  </a:cubicBezTo>
                  <a:cubicBezTo>
                    <a:pt x="379" y="1399"/>
                    <a:pt x="402" y="1452"/>
                    <a:pt x="439" y="1480"/>
                  </a:cubicBezTo>
                  <a:cubicBezTo>
                    <a:pt x="476" y="1507"/>
                    <a:pt x="522" y="1563"/>
                    <a:pt x="559" y="1562"/>
                  </a:cubicBezTo>
                  <a:cubicBezTo>
                    <a:pt x="596" y="1561"/>
                    <a:pt x="622" y="1508"/>
                    <a:pt x="661" y="1476"/>
                  </a:cubicBezTo>
                  <a:cubicBezTo>
                    <a:pt x="700" y="1444"/>
                    <a:pt x="753" y="1371"/>
                    <a:pt x="790" y="1371"/>
                  </a:cubicBezTo>
                  <a:cubicBezTo>
                    <a:pt x="827" y="1371"/>
                    <a:pt x="846" y="1435"/>
                    <a:pt x="883" y="1476"/>
                  </a:cubicBezTo>
                  <a:cubicBezTo>
                    <a:pt x="920" y="1517"/>
                    <a:pt x="971" y="1615"/>
                    <a:pt x="1007" y="1615"/>
                  </a:cubicBezTo>
                  <a:cubicBezTo>
                    <a:pt x="1044" y="1614"/>
                    <a:pt x="1068" y="1525"/>
                    <a:pt x="1105" y="1473"/>
                  </a:cubicBezTo>
                  <a:cubicBezTo>
                    <a:pt x="1142" y="1420"/>
                    <a:pt x="1192" y="1296"/>
                    <a:pt x="1229" y="1297"/>
                  </a:cubicBezTo>
                  <a:cubicBezTo>
                    <a:pt x="1267" y="1298"/>
                    <a:pt x="1293" y="1396"/>
                    <a:pt x="1332" y="1480"/>
                  </a:cubicBezTo>
                  <a:cubicBezTo>
                    <a:pt x="1370" y="1563"/>
                    <a:pt x="1421" y="1799"/>
                    <a:pt x="1460" y="1798"/>
                  </a:cubicBezTo>
                  <a:cubicBezTo>
                    <a:pt x="1499" y="1797"/>
                    <a:pt x="1509" y="1772"/>
                    <a:pt x="1562" y="1473"/>
                  </a:cubicBezTo>
                  <a:cubicBezTo>
                    <a:pt x="1616" y="1173"/>
                    <a:pt x="1707" y="0"/>
                    <a:pt x="1780" y="2"/>
                  </a:cubicBezTo>
                  <a:cubicBezTo>
                    <a:pt x="1853" y="4"/>
                    <a:pt x="1947" y="1181"/>
                    <a:pt x="2002" y="1480"/>
                  </a:cubicBezTo>
                  <a:cubicBezTo>
                    <a:pt x="2058" y="1780"/>
                    <a:pt x="2076" y="1795"/>
                    <a:pt x="2113" y="1795"/>
                  </a:cubicBezTo>
                  <a:cubicBezTo>
                    <a:pt x="2150" y="1795"/>
                    <a:pt x="2187" y="1567"/>
                    <a:pt x="2224" y="1483"/>
                  </a:cubicBezTo>
                  <a:cubicBezTo>
                    <a:pt x="2261" y="1399"/>
                    <a:pt x="2293" y="1292"/>
                    <a:pt x="2331" y="1290"/>
                  </a:cubicBezTo>
                  <a:cubicBezTo>
                    <a:pt x="2368" y="1288"/>
                    <a:pt x="2410" y="1419"/>
                    <a:pt x="2450" y="1473"/>
                  </a:cubicBezTo>
                  <a:cubicBezTo>
                    <a:pt x="2490" y="1526"/>
                    <a:pt x="2534" y="1615"/>
                    <a:pt x="2570" y="1615"/>
                  </a:cubicBezTo>
                  <a:cubicBezTo>
                    <a:pt x="2607" y="1615"/>
                    <a:pt x="2631" y="1513"/>
                    <a:pt x="2668" y="1473"/>
                  </a:cubicBezTo>
                  <a:cubicBezTo>
                    <a:pt x="2705" y="1432"/>
                    <a:pt x="2749" y="1371"/>
                    <a:pt x="2788" y="1371"/>
                  </a:cubicBezTo>
                  <a:cubicBezTo>
                    <a:pt x="2827" y="1371"/>
                    <a:pt x="2862" y="1441"/>
                    <a:pt x="2899" y="1473"/>
                  </a:cubicBezTo>
                  <a:cubicBezTo>
                    <a:pt x="2936" y="1504"/>
                    <a:pt x="2973" y="1561"/>
                    <a:pt x="3010" y="1562"/>
                  </a:cubicBezTo>
                  <a:cubicBezTo>
                    <a:pt x="3047" y="1563"/>
                    <a:pt x="3082" y="1507"/>
                    <a:pt x="3116" y="1480"/>
                  </a:cubicBezTo>
                  <a:cubicBezTo>
                    <a:pt x="3151" y="1452"/>
                    <a:pt x="3182" y="1395"/>
                    <a:pt x="3219" y="1396"/>
                  </a:cubicBezTo>
                  <a:cubicBezTo>
                    <a:pt x="3255" y="1397"/>
                    <a:pt x="3310" y="1465"/>
                    <a:pt x="3334" y="1483"/>
                  </a:cubicBezTo>
                </a:path>
              </a:pathLst>
            </a:custGeom>
            <a:noFill/>
            <a:ln w="25400" cap="flat" cmpd="sng">
              <a:solidFill>
                <a:srgbClr val="330066"/>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75" name="Freeform 37">
              <a:extLst>
                <a:ext uri="{FF2B5EF4-FFF2-40B4-BE49-F238E27FC236}">
                  <a16:creationId xmlns:a16="http://schemas.microsoft.com/office/drawing/2014/main" id="{DEF127BD-D3A1-454C-B0E2-5F12987C6428}"/>
                </a:ext>
              </a:extLst>
            </p:cNvPr>
            <p:cNvSpPr>
              <a:spLocks/>
            </p:cNvSpPr>
            <p:nvPr/>
          </p:nvSpPr>
          <p:spPr bwMode="auto">
            <a:xfrm>
              <a:off x="215212" y="6978115"/>
              <a:ext cx="181804" cy="463737"/>
            </a:xfrm>
            <a:custGeom>
              <a:avLst/>
              <a:gdLst>
                <a:gd name="T0" fmla="*/ 0 w 3319"/>
                <a:gd name="T1" fmla="*/ 1476 h 1799"/>
                <a:gd name="T2" fmla="*/ 129 w 3319"/>
                <a:gd name="T3" fmla="*/ 1371 h 1799"/>
                <a:gd name="T4" fmla="*/ 222 w 3319"/>
                <a:gd name="T5" fmla="*/ 1476 h 1799"/>
                <a:gd name="T6" fmla="*/ 346 w 3319"/>
                <a:gd name="T7" fmla="*/ 1615 h 1799"/>
                <a:gd name="T8" fmla="*/ 444 w 3319"/>
                <a:gd name="T9" fmla="*/ 1473 h 1799"/>
                <a:gd name="T10" fmla="*/ 568 w 3319"/>
                <a:gd name="T11" fmla="*/ 1297 h 1799"/>
                <a:gd name="T12" fmla="*/ 671 w 3319"/>
                <a:gd name="T13" fmla="*/ 1480 h 1799"/>
                <a:gd name="T14" fmla="*/ 799 w 3319"/>
                <a:gd name="T15" fmla="*/ 1798 h 1799"/>
                <a:gd name="T16" fmla="*/ 901 w 3319"/>
                <a:gd name="T17" fmla="*/ 1473 h 1799"/>
                <a:gd name="T18" fmla="*/ 1119 w 3319"/>
                <a:gd name="T19" fmla="*/ 2 h 1799"/>
                <a:gd name="T20" fmla="*/ 1341 w 3319"/>
                <a:gd name="T21" fmla="*/ 1480 h 1799"/>
                <a:gd name="T22" fmla="*/ 1452 w 3319"/>
                <a:gd name="T23" fmla="*/ 1795 h 1799"/>
                <a:gd name="T24" fmla="*/ 1563 w 3319"/>
                <a:gd name="T25" fmla="*/ 1483 h 1799"/>
                <a:gd name="T26" fmla="*/ 1670 w 3319"/>
                <a:gd name="T27" fmla="*/ 1290 h 1799"/>
                <a:gd name="T28" fmla="*/ 1789 w 3319"/>
                <a:gd name="T29" fmla="*/ 1473 h 1799"/>
                <a:gd name="T30" fmla="*/ 1909 w 3319"/>
                <a:gd name="T31" fmla="*/ 1615 h 1799"/>
                <a:gd name="T32" fmla="*/ 2007 w 3319"/>
                <a:gd name="T33" fmla="*/ 1473 h 1799"/>
                <a:gd name="T34" fmla="*/ 2127 w 3319"/>
                <a:gd name="T35" fmla="*/ 1371 h 1799"/>
                <a:gd name="T36" fmla="*/ 2238 w 3319"/>
                <a:gd name="T37" fmla="*/ 1473 h 1799"/>
                <a:gd name="T38" fmla="*/ 2349 w 3319"/>
                <a:gd name="T39" fmla="*/ 1562 h 1799"/>
                <a:gd name="T40" fmla="*/ 2455 w 3319"/>
                <a:gd name="T41" fmla="*/ 1480 h 1799"/>
                <a:gd name="T42" fmla="*/ 2558 w 3319"/>
                <a:gd name="T43" fmla="*/ 1396 h 1799"/>
                <a:gd name="T44" fmla="*/ 2759 w 3319"/>
                <a:gd name="T45" fmla="*/ 1500 h 1799"/>
                <a:gd name="T46" fmla="*/ 2989 w 3319"/>
                <a:gd name="T47" fmla="*/ 1420 h 1799"/>
                <a:gd name="T48" fmla="*/ 3219 w 3319"/>
                <a:gd name="T49" fmla="*/ 1500 h 1799"/>
                <a:gd name="T50" fmla="*/ 3319 w 3319"/>
                <a:gd name="T51" fmla="*/ 1470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19" h="1799">
                  <a:moveTo>
                    <a:pt x="0" y="1476"/>
                  </a:moveTo>
                  <a:cubicBezTo>
                    <a:pt x="21" y="1458"/>
                    <a:pt x="92" y="1371"/>
                    <a:pt x="129" y="1371"/>
                  </a:cubicBezTo>
                  <a:cubicBezTo>
                    <a:pt x="166" y="1371"/>
                    <a:pt x="185" y="1435"/>
                    <a:pt x="222" y="1476"/>
                  </a:cubicBezTo>
                  <a:cubicBezTo>
                    <a:pt x="259" y="1517"/>
                    <a:pt x="310" y="1615"/>
                    <a:pt x="346" y="1615"/>
                  </a:cubicBezTo>
                  <a:cubicBezTo>
                    <a:pt x="383" y="1614"/>
                    <a:pt x="407" y="1525"/>
                    <a:pt x="444" y="1473"/>
                  </a:cubicBezTo>
                  <a:cubicBezTo>
                    <a:pt x="481" y="1420"/>
                    <a:pt x="531" y="1296"/>
                    <a:pt x="568" y="1297"/>
                  </a:cubicBezTo>
                  <a:cubicBezTo>
                    <a:pt x="606" y="1298"/>
                    <a:pt x="632" y="1396"/>
                    <a:pt x="671" y="1480"/>
                  </a:cubicBezTo>
                  <a:cubicBezTo>
                    <a:pt x="709" y="1563"/>
                    <a:pt x="760" y="1799"/>
                    <a:pt x="799" y="1798"/>
                  </a:cubicBezTo>
                  <a:cubicBezTo>
                    <a:pt x="838" y="1797"/>
                    <a:pt x="848" y="1772"/>
                    <a:pt x="901" y="1473"/>
                  </a:cubicBezTo>
                  <a:cubicBezTo>
                    <a:pt x="955" y="1173"/>
                    <a:pt x="1046" y="0"/>
                    <a:pt x="1119" y="2"/>
                  </a:cubicBezTo>
                  <a:cubicBezTo>
                    <a:pt x="1192" y="4"/>
                    <a:pt x="1286" y="1181"/>
                    <a:pt x="1341" y="1480"/>
                  </a:cubicBezTo>
                  <a:cubicBezTo>
                    <a:pt x="1397" y="1780"/>
                    <a:pt x="1415" y="1795"/>
                    <a:pt x="1452" y="1795"/>
                  </a:cubicBezTo>
                  <a:cubicBezTo>
                    <a:pt x="1489" y="1795"/>
                    <a:pt x="1526" y="1567"/>
                    <a:pt x="1563" y="1483"/>
                  </a:cubicBezTo>
                  <a:cubicBezTo>
                    <a:pt x="1600" y="1399"/>
                    <a:pt x="1632" y="1292"/>
                    <a:pt x="1670" y="1290"/>
                  </a:cubicBezTo>
                  <a:cubicBezTo>
                    <a:pt x="1707" y="1288"/>
                    <a:pt x="1749" y="1419"/>
                    <a:pt x="1789" y="1473"/>
                  </a:cubicBezTo>
                  <a:cubicBezTo>
                    <a:pt x="1829" y="1526"/>
                    <a:pt x="1873" y="1615"/>
                    <a:pt x="1909" y="1615"/>
                  </a:cubicBezTo>
                  <a:cubicBezTo>
                    <a:pt x="1946" y="1615"/>
                    <a:pt x="1970" y="1513"/>
                    <a:pt x="2007" y="1473"/>
                  </a:cubicBezTo>
                  <a:cubicBezTo>
                    <a:pt x="2044" y="1432"/>
                    <a:pt x="2088" y="1371"/>
                    <a:pt x="2127" y="1371"/>
                  </a:cubicBezTo>
                  <a:cubicBezTo>
                    <a:pt x="2166" y="1371"/>
                    <a:pt x="2201" y="1441"/>
                    <a:pt x="2238" y="1473"/>
                  </a:cubicBezTo>
                  <a:cubicBezTo>
                    <a:pt x="2275" y="1504"/>
                    <a:pt x="2312" y="1561"/>
                    <a:pt x="2349" y="1562"/>
                  </a:cubicBezTo>
                  <a:cubicBezTo>
                    <a:pt x="2386" y="1563"/>
                    <a:pt x="2421" y="1507"/>
                    <a:pt x="2455" y="1480"/>
                  </a:cubicBezTo>
                  <a:cubicBezTo>
                    <a:pt x="2490" y="1452"/>
                    <a:pt x="2507" y="1393"/>
                    <a:pt x="2558" y="1396"/>
                  </a:cubicBezTo>
                  <a:cubicBezTo>
                    <a:pt x="2609" y="1399"/>
                    <a:pt x="2687" y="1496"/>
                    <a:pt x="2759" y="1500"/>
                  </a:cubicBezTo>
                  <a:cubicBezTo>
                    <a:pt x="2831" y="1504"/>
                    <a:pt x="2912" y="1420"/>
                    <a:pt x="2989" y="1420"/>
                  </a:cubicBezTo>
                  <a:cubicBezTo>
                    <a:pt x="3066" y="1420"/>
                    <a:pt x="3164" y="1492"/>
                    <a:pt x="3219" y="1500"/>
                  </a:cubicBezTo>
                  <a:cubicBezTo>
                    <a:pt x="3274" y="1508"/>
                    <a:pt x="3298" y="1476"/>
                    <a:pt x="3319" y="1470"/>
                  </a:cubicBezTo>
                </a:path>
              </a:pathLst>
            </a:custGeom>
            <a:noFill/>
            <a:ln w="25400" cap="flat" cmpd="sng">
              <a:solidFill>
                <a:srgbClr val="330066"/>
              </a:solidFill>
              <a:prstDash val="solid"/>
              <a:round/>
              <a:headEnd type="none" w="sm" len="sm"/>
              <a:tailEnd type="none" w="sm" len="sm"/>
            </a:ln>
            <a:effectLst/>
          </p:spPr>
          <p:txBody>
            <a:bodyPr wrap="none" lIns="114317" tIns="59445" rIns="114317" bIns="59445" anchor="ctr">
              <a:spAutoFit/>
            </a:bodyPr>
            <a:lstStyle/>
            <a:p>
              <a:pPr defTabSz="1161471">
                <a:defRPr/>
              </a:pPr>
              <a:endParaRPr lang="fr-FR" sz="3048" kern="0">
                <a:solidFill>
                  <a:srgbClr val="330066"/>
                </a:solidFill>
                <a:latin typeface="Times New Roman" pitchFamily="18" charset="0"/>
              </a:endParaRPr>
            </a:p>
          </p:txBody>
        </p:sp>
        <p:sp>
          <p:nvSpPr>
            <p:cNvPr id="76" name="Rectangle 75">
              <a:extLst>
                <a:ext uri="{FF2B5EF4-FFF2-40B4-BE49-F238E27FC236}">
                  <a16:creationId xmlns:a16="http://schemas.microsoft.com/office/drawing/2014/main" id="{3E2771AE-BB28-488F-82C0-0CD1CACA6D83}"/>
                </a:ext>
              </a:extLst>
            </p:cNvPr>
            <p:cNvSpPr/>
            <p:nvPr/>
          </p:nvSpPr>
          <p:spPr>
            <a:xfrm>
              <a:off x="215212" y="7525071"/>
              <a:ext cx="3717844" cy="719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3048"/>
            </a:p>
          </p:txBody>
        </p:sp>
        <p:sp>
          <p:nvSpPr>
            <p:cNvPr id="12333" name="ZoneTexte 76">
              <a:extLst>
                <a:ext uri="{FF2B5EF4-FFF2-40B4-BE49-F238E27FC236}">
                  <a16:creationId xmlns:a16="http://schemas.microsoft.com/office/drawing/2014/main" id="{69A55165-C874-48CC-843B-2F69B482C2E4}"/>
                </a:ext>
              </a:extLst>
            </p:cNvPr>
            <p:cNvSpPr txBox="1">
              <a:spLocks noChangeArrowheads="1"/>
            </p:cNvSpPr>
            <p:nvPr/>
          </p:nvSpPr>
          <p:spPr bwMode="auto">
            <a:xfrm rot="18300000">
              <a:off x="893703" y="5789825"/>
              <a:ext cx="658711" cy="28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canal 1</a:t>
              </a:r>
            </a:p>
          </p:txBody>
        </p:sp>
        <p:sp>
          <p:nvSpPr>
            <p:cNvPr id="12334" name="ZoneTexte 77">
              <a:extLst>
                <a:ext uri="{FF2B5EF4-FFF2-40B4-BE49-F238E27FC236}">
                  <a16:creationId xmlns:a16="http://schemas.microsoft.com/office/drawing/2014/main" id="{2E80EA9E-D7C1-42DD-9A30-833232B0859D}"/>
                </a:ext>
              </a:extLst>
            </p:cNvPr>
            <p:cNvSpPr txBox="1">
              <a:spLocks noChangeArrowheads="1"/>
            </p:cNvSpPr>
            <p:nvPr/>
          </p:nvSpPr>
          <p:spPr bwMode="auto">
            <a:xfrm rot="18300000">
              <a:off x="1359165" y="5781440"/>
              <a:ext cx="658711" cy="28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canal 2</a:t>
              </a:r>
            </a:p>
          </p:txBody>
        </p:sp>
        <p:sp>
          <p:nvSpPr>
            <p:cNvPr id="12335" name="ZoneTexte 78">
              <a:extLst>
                <a:ext uri="{FF2B5EF4-FFF2-40B4-BE49-F238E27FC236}">
                  <a16:creationId xmlns:a16="http://schemas.microsoft.com/office/drawing/2014/main" id="{247DB93C-606A-4DDB-AC47-8F13B796F261}"/>
                </a:ext>
              </a:extLst>
            </p:cNvPr>
            <p:cNvSpPr txBox="1">
              <a:spLocks noChangeArrowheads="1"/>
            </p:cNvSpPr>
            <p:nvPr/>
          </p:nvSpPr>
          <p:spPr bwMode="auto">
            <a:xfrm rot="18300000">
              <a:off x="1791212" y="5781441"/>
              <a:ext cx="658711" cy="28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canal 3</a:t>
              </a:r>
            </a:p>
          </p:txBody>
        </p:sp>
        <p:sp>
          <p:nvSpPr>
            <p:cNvPr id="12336" name="ZoneTexte 79">
              <a:extLst>
                <a:ext uri="{FF2B5EF4-FFF2-40B4-BE49-F238E27FC236}">
                  <a16:creationId xmlns:a16="http://schemas.microsoft.com/office/drawing/2014/main" id="{DFF337E2-9B51-46A9-9E32-B6C22CEB4E77}"/>
                </a:ext>
              </a:extLst>
            </p:cNvPr>
            <p:cNvSpPr txBox="1">
              <a:spLocks noChangeArrowheads="1"/>
            </p:cNvSpPr>
            <p:nvPr/>
          </p:nvSpPr>
          <p:spPr bwMode="auto">
            <a:xfrm rot="18300000">
              <a:off x="2223261" y="5781441"/>
              <a:ext cx="658711" cy="28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canal 4</a:t>
              </a:r>
            </a:p>
          </p:txBody>
        </p:sp>
        <p:cxnSp>
          <p:nvCxnSpPr>
            <p:cNvPr id="81" name="Connecteur droit avec flèche 80">
              <a:extLst>
                <a:ext uri="{FF2B5EF4-FFF2-40B4-BE49-F238E27FC236}">
                  <a16:creationId xmlns:a16="http://schemas.microsoft.com/office/drawing/2014/main" id="{518A6A1D-36AA-4E76-98E2-980BE3C67D94}"/>
                </a:ext>
              </a:extLst>
            </p:cNvPr>
            <p:cNvCxnSpPr/>
            <p:nvPr/>
          </p:nvCxnSpPr>
          <p:spPr>
            <a:xfrm>
              <a:off x="670815" y="7525071"/>
              <a:ext cx="239865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A26849F9-722F-4F14-8925-8A0A5B2E0852}"/>
                </a:ext>
              </a:extLst>
            </p:cNvPr>
            <p:cNvCxnSpPr/>
            <p:nvPr/>
          </p:nvCxnSpPr>
          <p:spPr>
            <a:xfrm flipH="1">
              <a:off x="285061" y="7380623"/>
              <a:ext cx="611175" cy="1120669"/>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525706CE-9A1C-42FF-8C57-396FD745A018}"/>
                </a:ext>
              </a:extLst>
            </p:cNvPr>
            <p:cNvCxnSpPr/>
            <p:nvPr/>
          </p:nvCxnSpPr>
          <p:spPr>
            <a:xfrm flipH="1">
              <a:off x="620017" y="7380623"/>
              <a:ext cx="612762" cy="1120669"/>
            </a:xfrm>
            <a:prstGeom prst="straightConnector1">
              <a:avLst/>
            </a:prstGeom>
            <a:ln w="31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CCE76A38-B888-40F4-AFCA-8C4C443CA872}"/>
                </a:ext>
              </a:extLst>
            </p:cNvPr>
            <p:cNvCxnSpPr/>
            <p:nvPr/>
          </p:nvCxnSpPr>
          <p:spPr>
            <a:xfrm flipH="1">
              <a:off x="1020058" y="7380623"/>
              <a:ext cx="611174" cy="1120669"/>
            </a:xfrm>
            <a:prstGeom prst="straightConnector1">
              <a:avLst/>
            </a:prstGeom>
            <a:ln w="31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FB647238-E4CA-43B1-9D9F-955C85CB821B}"/>
                </a:ext>
              </a:extLst>
            </p:cNvPr>
            <p:cNvCxnSpPr/>
            <p:nvPr/>
          </p:nvCxnSpPr>
          <p:spPr>
            <a:xfrm flipH="1">
              <a:off x="1418511" y="7380623"/>
              <a:ext cx="611175" cy="1120669"/>
            </a:xfrm>
            <a:prstGeom prst="straightConnector1">
              <a:avLst/>
            </a:prstGeom>
            <a:ln w="31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id="{F06A3DB0-F051-438C-9C9B-4BC694803FEB}"/>
                </a:ext>
              </a:extLst>
            </p:cNvPr>
            <p:cNvCxnSpPr/>
            <p:nvPr/>
          </p:nvCxnSpPr>
          <p:spPr>
            <a:xfrm flipH="1">
              <a:off x="1818552" y="7380623"/>
              <a:ext cx="611175" cy="1120669"/>
            </a:xfrm>
            <a:prstGeom prst="straightConnector1">
              <a:avLst/>
            </a:prstGeom>
            <a:ln w="3175">
              <a:solidFill>
                <a:srgbClr val="0070C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2343" name="ZoneTexte 86">
              <a:extLst>
                <a:ext uri="{FF2B5EF4-FFF2-40B4-BE49-F238E27FC236}">
                  <a16:creationId xmlns:a16="http://schemas.microsoft.com/office/drawing/2014/main" id="{6472FA00-A705-4AC3-85C6-C8D3A8A5F072}"/>
                </a:ext>
              </a:extLst>
            </p:cNvPr>
            <p:cNvSpPr txBox="1">
              <a:spLocks noChangeArrowheads="1"/>
            </p:cNvSpPr>
            <p:nvPr/>
          </p:nvSpPr>
          <p:spPr bwMode="auto">
            <a:xfrm>
              <a:off x="2552615" y="7499666"/>
              <a:ext cx="888844" cy="28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fréquence</a:t>
              </a:r>
            </a:p>
          </p:txBody>
        </p:sp>
        <p:sp>
          <p:nvSpPr>
            <p:cNvPr id="12344" name="ZoneTexte 87">
              <a:extLst>
                <a:ext uri="{FF2B5EF4-FFF2-40B4-BE49-F238E27FC236}">
                  <a16:creationId xmlns:a16="http://schemas.microsoft.com/office/drawing/2014/main" id="{49174BFC-8E50-4A40-B528-80F72DBF26CB}"/>
                </a:ext>
              </a:extLst>
            </p:cNvPr>
            <p:cNvSpPr txBox="1">
              <a:spLocks noChangeArrowheads="1"/>
            </p:cNvSpPr>
            <p:nvPr/>
          </p:nvSpPr>
          <p:spPr bwMode="auto">
            <a:xfrm>
              <a:off x="4080" y="8528446"/>
              <a:ext cx="601969" cy="28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temps</a:t>
              </a:r>
            </a:p>
          </p:txBody>
        </p:sp>
        <p:sp>
          <p:nvSpPr>
            <p:cNvPr id="12345" name="ZoneTexte 88">
              <a:extLst>
                <a:ext uri="{FF2B5EF4-FFF2-40B4-BE49-F238E27FC236}">
                  <a16:creationId xmlns:a16="http://schemas.microsoft.com/office/drawing/2014/main" id="{BA5E2360-8299-4814-9678-480FEBE8D8D2}"/>
                </a:ext>
              </a:extLst>
            </p:cNvPr>
            <p:cNvSpPr txBox="1">
              <a:spLocks noChangeArrowheads="1"/>
            </p:cNvSpPr>
            <p:nvPr/>
          </p:nvSpPr>
          <p:spPr bwMode="auto">
            <a:xfrm>
              <a:off x="883356" y="7468889"/>
              <a:ext cx="248864"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latin typeface="Calibri" panose="020F0502020204030204" pitchFamily="34" charset="0"/>
                </a:rPr>
                <a:t>1</a:t>
              </a:r>
            </a:p>
          </p:txBody>
        </p:sp>
        <p:sp>
          <p:nvSpPr>
            <p:cNvPr id="12346" name="ZoneTexte 89">
              <a:extLst>
                <a:ext uri="{FF2B5EF4-FFF2-40B4-BE49-F238E27FC236}">
                  <a16:creationId xmlns:a16="http://schemas.microsoft.com/office/drawing/2014/main" id="{9DC83A9A-4E77-4241-A759-5D38DB6BE24F}"/>
                </a:ext>
              </a:extLst>
            </p:cNvPr>
            <p:cNvSpPr txBox="1">
              <a:spLocks noChangeArrowheads="1"/>
            </p:cNvSpPr>
            <p:nvPr/>
          </p:nvSpPr>
          <p:spPr bwMode="auto">
            <a:xfrm>
              <a:off x="764704" y="7647853"/>
              <a:ext cx="248864"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latin typeface="Calibri" panose="020F0502020204030204" pitchFamily="34" charset="0"/>
                </a:rPr>
                <a:t>0</a:t>
              </a:r>
            </a:p>
          </p:txBody>
        </p:sp>
        <p:sp>
          <p:nvSpPr>
            <p:cNvPr id="12347" name="ZoneTexte 90">
              <a:extLst>
                <a:ext uri="{FF2B5EF4-FFF2-40B4-BE49-F238E27FC236}">
                  <a16:creationId xmlns:a16="http://schemas.microsoft.com/office/drawing/2014/main" id="{25F26CC5-EC53-448D-8FA7-1404FF234D4A}"/>
                </a:ext>
              </a:extLst>
            </p:cNvPr>
            <p:cNvSpPr txBox="1">
              <a:spLocks noChangeArrowheads="1"/>
            </p:cNvSpPr>
            <p:nvPr/>
          </p:nvSpPr>
          <p:spPr bwMode="auto">
            <a:xfrm>
              <a:off x="662509" y="7854190"/>
              <a:ext cx="248864"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latin typeface="Calibri" panose="020F0502020204030204" pitchFamily="34" charset="0"/>
                </a:rPr>
                <a:t>0</a:t>
              </a:r>
            </a:p>
          </p:txBody>
        </p:sp>
        <p:sp>
          <p:nvSpPr>
            <p:cNvPr id="12348" name="ZoneTexte 91">
              <a:extLst>
                <a:ext uri="{FF2B5EF4-FFF2-40B4-BE49-F238E27FC236}">
                  <a16:creationId xmlns:a16="http://schemas.microsoft.com/office/drawing/2014/main" id="{A65098C1-3425-4BDE-9C3C-6F5F745FA41B}"/>
                </a:ext>
              </a:extLst>
            </p:cNvPr>
            <p:cNvSpPr txBox="1">
              <a:spLocks noChangeArrowheads="1"/>
            </p:cNvSpPr>
            <p:nvPr/>
          </p:nvSpPr>
          <p:spPr bwMode="auto">
            <a:xfrm>
              <a:off x="553022" y="8054640"/>
              <a:ext cx="248864"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2032" b="1">
                  <a:latin typeface="Calibri" panose="020F0502020204030204" pitchFamily="34" charset="0"/>
                </a:rPr>
                <a:t>1</a:t>
              </a:r>
            </a:p>
          </p:txBody>
        </p:sp>
        <p:sp>
          <p:nvSpPr>
            <p:cNvPr id="12349" name="ZoneTexte 92">
              <a:extLst>
                <a:ext uri="{FF2B5EF4-FFF2-40B4-BE49-F238E27FC236}">
                  <a16:creationId xmlns:a16="http://schemas.microsoft.com/office/drawing/2014/main" id="{1CA61F8C-0829-4370-B878-162008CAEF6A}"/>
                </a:ext>
              </a:extLst>
            </p:cNvPr>
            <p:cNvSpPr txBox="1">
              <a:spLocks noChangeArrowheads="1"/>
            </p:cNvSpPr>
            <p:nvPr/>
          </p:nvSpPr>
          <p:spPr bwMode="auto">
            <a:xfrm>
              <a:off x="1295016" y="7468889"/>
              <a:ext cx="331230"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0</a:t>
              </a:r>
            </a:p>
          </p:txBody>
        </p:sp>
        <p:sp>
          <p:nvSpPr>
            <p:cNvPr id="12350" name="ZoneTexte 93">
              <a:extLst>
                <a:ext uri="{FF2B5EF4-FFF2-40B4-BE49-F238E27FC236}">
                  <a16:creationId xmlns:a16="http://schemas.microsoft.com/office/drawing/2014/main" id="{876A5D1C-87A9-40E0-9513-65A258599C61}"/>
                </a:ext>
              </a:extLst>
            </p:cNvPr>
            <p:cNvSpPr txBox="1">
              <a:spLocks noChangeArrowheads="1"/>
            </p:cNvSpPr>
            <p:nvPr/>
          </p:nvSpPr>
          <p:spPr bwMode="auto">
            <a:xfrm>
              <a:off x="1144870" y="7647853"/>
              <a:ext cx="331230"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1</a:t>
              </a:r>
            </a:p>
          </p:txBody>
        </p:sp>
        <p:sp>
          <p:nvSpPr>
            <p:cNvPr id="12351" name="ZoneTexte 94">
              <a:extLst>
                <a:ext uri="{FF2B5EF4-FFF2-40B4-BE49-F238E27FC236}">
                  <a16:creationId xmlns:a16="http://schemas.microsoft.com/office/drawing/2014/main" id="{EDF11597-FCD1-4C64-9FD4-E983293FEC4B}"/>
                </a:ext>
              </a:extLst>
            </p:cNvPr>
            <p:cNvSpPr txBox="1">
              <a:spLocks noChangeArrowheads="1"/>
            </p:cNvSpPr>
            <p:nvPr/>
          </p:nvSpPr>
          <p:spPr bwMode="auto">
            <a:xfrm>
              <a:off x="1042675" y="7854190"/>
              <a:ext cx="331230"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1</a:t>
              </a:r>
            </a:p>
          </p:txBody>
        </p:sp>
        <p:sp>
          <p:nvSpPr>
            <p:cNvPr id="12352" name="ZoneTexte 95">
              <a:extLst>
                <a:ext uri="{FF2B5EF4-FFF2-40B4-BE49-F238E27FC236}">
                  <a16:creationId xmlns:a16="http://schemas.microsoft.com/office/drawing/2014/main" id="{4906591B-04A4-4113-B7F2-429EE038FFA2}"/>
                </a:ext>
              </a:extLst>
            </p:cNvPr>
            <p:cNvSpPr txBox="1">
              <a:spLocks noChangeArrowheads="1"/>
            </p:cNvSpPr>
            <p:nvPr/>
          </p:nvSpPr>
          <p:spPr bwMode="auto">
            <a:xfrm>
              <a:off x="933188" y="8054640"/>
              <a:ext cx="331230"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0</a:t>
              </a:r>
            </a:p>
          </p:txBody>
        </p:sp>
        <p:sp>
          <p:nvSpPr>
            <p:cNvPr id="12353" name="ZoneTexte 96">
              <a:extLst>
                <a:ext uri="{FF2B5EF4-FFF2-40B4-BE49-F238E27FC236}">
                  <a16:creationId xmlns:a16="http://schemas.microsoft.com/office/drawing/2014/main" id="{10B0FCCF-CCD6-4F0D-8990-CFC0991D50D6}"/>
                </a:ext>
              </a:extLst>
            </p:cNvPr>
            <p:cNvSpPr txBox="1">
              <a:spLocks noChangeArrowheads="1"/>
            </p:cNvSpPr>
            <p:nvPr/>
          </p:nvSpPr>
          <p:spPr bwMode="auto">
            <a:xfrm>
              <a:off x="1688519" y="7468889"/>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0</a:t>
              </a:r>
            </a:p>
          </p:txBody>
        </p:sp>
        <p:sp>
          <p:nvSpPr>
            <p:cNvPr id="12354" name="ZoneTexte 97">
              <a:extLst>
                <a:ext uri="{FF2B5EF4-FFF2-40B4-BE49-F238E27FC236}">
                  <a16:creationId xmlns:a16="http://schemas.microsoft.com/office/drawing/2014/main" id="{A07C6FE4-F8FE-48CC-B8A8-73C2DF920891}"/>
                </a:ext>
              </a:extLst>
            </p:cNvPr>
            <p:cNvSpPr txBox="1">
              <a:spLocks noChangeArrowheads="1"/>
            </p:cNvSpPr>
            <p:nvPr/>
          </p:nvSpPr>
          <p:spPr bwMode="auto">
            <a:xfrm>
              <a:off x="1556544" y="7647853"/>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1</a:t>
              </a:r>
            </a:p>
          </p:txBody>
        </p:sp>
        <p:sp>
          <p:nvSpPr>
            <p:cNvPr id="12355" name="ZoneTexte 98">
              <a:extLst>
                <a:ext uri="{FF2B5EF4-FFF2-40B4-BE49-F238E27FC236}">
                  <a16:creationId xmlns:a16="http://schemas.microsoft.com/office/drawing/2014/main" id="{3BF99683-93C8-49BF-A748-0D6D44BE1319}"/>
                </a:ext>
              </a:extLst>
            </p:cNvPr>
            <p:cNvSpPr txBox="1">
              <a:spLocks noChangeArrowheads="1"/>
            </p:cNvSpPr>
            <p:nvPr/>
          </p:nvSpPr>
          <p:spPr bwMode="auto">
            <a:xfrm>
              <a:off x="1466992" y="7854190"/>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0</a:t>
              </a:r>
            </a:p>
          </p:txBody>
        </p:sp>
        <p:sp>
          <p:nvSpPr>
            <p:cNvPr id="12356" name="ZoneTexte 99">
              <a:extLst>
                <a:ext uri="{FF2B5EF4-FFF2-40B4-BE49-F238E27FC236}">
                  <a16:creationId xmlns:a16="http://schemas.microsoft.com/office/drawing/2014/main" id="{66DBB442-8407-47A9-A56B-B22BBCB860B5}"/>
                </a:ext>
              </a:extLst>
            </p:cNvPr>
            <p:cNvSpPr txBox="1">
              <a:spLocks noChangeArrowheads="1"/>
            </p:cNvSpPr>
            <p:nvPr/>
          </p:nvSpPr>
          <p:spPr bwMode="auto">
            <a:xfrm>
              <a:off x="1359389" y="8054640"/>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1</a:t>
              </a:r>
            </a:p>
          </p:txBody>
        </p:sp>
        <p:sp>
          <p:nvSpPr>
            <p:cNvPr id="12357" name="ZoneTexte 100">
              <a:extLst>
                <a:ext uri="{FF2B5EF4-FFF2-40B4-BE49-F238E27FC236}">
                  <a16:creationId xmlns:a16="http://schemas.microsoft.com/office/drawing/2014/main" id="{6271E448-CE86-496F-A467-618BAF678772}"/>
                </a:ext>
              </a:extLst>
            </p:cNvPr>
            <p:cNvSpPr txBox="1">
              <a:spLocks noChangeArrowheads="1"/>
            </p:cNvSpPr>
            <p:nvPr/>
          </p:nvSpPr>
          <p:spPr bwMode="auto">
            <a:xfrm>
              <a:off x="2060848" y="7468889"/>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1</a:t>
              </a:r>
            </a:p>
          </p:txBody>
        </p:sp>
        <p:sp>
          <p:nvSpPr>
            <p:cNvPr id="12358" name="ZoneTexte 101">
              <a:extLst>
                <a:ext uri="{FF2B5EF4-FFF2-40B4-BE49-F238E27FC236}">
                  <a16:creationId xmlns:a16="http://schemas.microsoft.com/office/drawing/2014/main" id="{7E7D058D-FA40-4082-A99C-9397F862DA05}"/>
                </a:ext>
              </a:extLst>
            </p:cNvPr>
            <p:cNvSpPr txBox="1">
              <a:spLocks noChangeArrowheads="1"/>
            </p:cNvSpPr>
            <p:nvPr/>
          </p:nvSpPr>
          <p:spPr bwMode="auto">
            <a:xfrm>
              <a:off x="1983602" y="7647853"/>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1</a:t>
              </a:r>
            </a:p>
          </p:txBody>
        </p:sp>
        <p:sp>
          <p:nvSpPr>
            <p:cNvPr id="12359" name="ZoneTexte 102">
              <a:extLst>
                <a:ext uri="{FF2B5EF4-FFF2-40B4-BE49-F238E27FC236}">
                  <a16:creationId xmlns:a16="http://schemas.microsoft.com/office/drawing/2014/main" id="{EA8C51D8-E52A-4C85-B9E7-C812D8FB0D87}"/>
                </a:ext>
              </a:extLst>
            </p:cNvPr>
            <p:cNvSpPr txBox="1">
              <a:spLocks noChangeArrowheads="1"/>
            </p:cNvSpPr>
            <p:nvPr/>
          </p:nvSpPr>
          <p:spPr bwMode="auto">
            <a:xfrm>
              <a:off x="1844824" y="7854190"/>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0</a:t>
              </a:r>
            </a:p>
          </p:txBody>
        </p:sp>
        <p:sp>
          <p:nvSpPr>
            <p:cNvPr id="12360" name="ZoneTexte 103">
              <a:extLst>
                <a:ext uri="{FF2B5EF4-FFF2-40B4-BE49-F238E27FC236}">
                  <a16:creationId xmlns:a16="http://schemas.microsoft.com/office/drawing/2014/main" id="{CF48C733-3539-40B9-B594-B00C21A9E35D}"/>
                </a:ext>
              </a:extLst>
            </p:cNvPr>
            <p:cNvSpPr txBox="1">
              <a:spLocks noChangeArrowheads="1"/>
            </p:cNvSpPr>
            <p:nvPr/>
          </p:nvSpPr>
          <p:spPr bwMode="auto">
            <a:xfrm>
              <a:off x="1739183" y="8054640"/>
              <a:ext cx="365278" cy="31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2032" b="1">
                  <a:latin typeface="Calibri" panose="020F0502020204030204" pitchFamily="34" charset="0"/>
                </a:rPr>
                <a:t>0</a:t>
              </a:r>
            </a:p>
          </p:txBody>
        </p:sp>
      </p:grpSp>
      <p:grpSp>
        <p:nvGrpSpPr>
          <p:cNvPr id="12300" name="Groupe 1">
            <a:extLst>
              <a:ext uri="{FF2B5EF4-FFF2-40B4-BE49-F238E27FC236}">
                <a16:creationId xmlns:a16="http://schemas.microsoft.com/office/drawing/2014/main" id="{24783B24-D420-49F2-9F6B-FAE9F155614D}"/>
              </a:ext>
            </a:extLst>
          </p:cNvPr>
          <p:cNvGrpSpPr>
            <a:grpSpLocks/>
          </p:cNvGrpSpPr>
          <p:nvPr/>
        </p:nvGrpSpPr>
        <p:grpSpPr bwMode="auto">
          <a:xfrm>
            <a:off x="4777973" y="5789173"/>
            <a:ext cx="4021715" cy="2123758"/>
            <a:chOff x="3644900" y="4556956"/>
            <a:chExt cx="3166225" cy="1672745"/>
          </a:xfrm>
        </p:grpSpPr>
        <p:cxnSp>
          <p:nvCxnSpPr>
            <p:cNvPr id="115" name="Connecteur droit avec flèche 114">
              <a:extLst>
                <a:ext uri="{FF2B5EF4-FFF2-40B4-BE49-F238E27FC236}">
                  <a16:creationId xmlns:a16="http://schemas.microsoft.com/office/drawing/2014/main" id="{72CEEBD2-52F7-4AA8-8543-23915C231B8A}"/>
                </a:ext>
              </a:extLst>
            </p:cNvPr>
            <p:cNvCxnSpPr/>
            <p:nvPr/>
          </p:nvCxnSpPr>
          <p:spPr bwMode="auto">
            <a:xfrm>
              <a:off x="3686175" y="5681409"/>
              <a:ext cx="239712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2302" name="Groupe 115">
              <a:extLst>
                <a:ext uri="{FF2B5EF4-FFF2-40B4-BE49-F238E27FC236}">
                  <a16:creationId xmlns:a16="http://schemas.microsoft.com/office/drawing/2014/main" id="{BC77BA12-C788-4809-A338-B3AD05558393}"/>
                </a:ext>
              </a:extLst>
            </p:cNvPr>
            <p:cNvGrpSpPr>
              <a:grpSpLocks/>
            </p:cNvGrpSpPr>
            <p:nvPr/>
          </p:nvGrpSpPr>
          <p:grpSpPr bwMode="auto">
            <a:xfrm>
              <a:off x="3644900" y="5033984"/>
              <a:ext cx="360083" cy="1079775"/>
              <a:chOff x="1484784" y="5148064"/>
              <a:chExt cx="432048" cy="1080120"/>
            </a:xfrm>
          </p:grpSpPr>
          <p:sp>
            <p:nvSpPr>
              <p:cNvPr id="133" name="Arc 132">
                <a:extLst>
                  <a:ext uri="{FF2B5EF4-FFF2-40B4-BE49-F238E27FC236}">
                    <a16:creationId xmlns:a16="http://schemas.microsoft.com/office/drawing/2014/main" id="{3BD2C0AE-A0D0-4C77-B0C1-4CF310296FC3}"/>
                  </a:ext>
                </a:extLst>
              </p:cNvPr>
              <p:cNvSpPr/>
              <p:nvPr/>
            </p:nvSpPr>
            <p:spPr>
              <a:xfrm>
                <a:off x="1484784" y="5147499"/>
                <a:ext cx="432384"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sp>
            <p:nvSpPr>
              <p:cNvPr id="134" name="Arc 133">
                <a:extLst>
                  <a:ext uri="{FF2B5EF4-FFF2-40B4-BE49-F238E27FC236}">
                    <a16:creationId xmlns:a16="http://schemas.microsoft.com/office/drawing/2014/main" id="{F2035E2A-7717-4D86-8C44-A7D9B1777687}"/>
                  </a:ext>
                </a:extLst>
              </p:cNvPr>
              <p:cNvSpPr/>
              <p:nvPr/>
            </p:nvSpPr>
            <p:spPr>
              <a:xfrm flipH="1">
                <a:off x="1484784" y="5147499"/>
                <a:ext cx="432384"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grpSp>
        <p:grpSp>
          <p:nvGrpSpPr>
            <p:cNvPr id="12303" name="Groupe 116">
              <a:extLst>
                <a:ext uri="{FF2B5EF4-FFF2-40B4-BE49-F238E27FC236}">
                  <a16:creationId xmlns:a16="http://schemas.microsoft.com/office/drawing/2014/main" id="{0D1899A6-FFF8-4D35-B614-3C6C12259ABB}"/>
                </a:ext>
              </a:extLst>
            </p:cNvPr>
            <p:cNvGrpSpPr>
              <a:grpSpLocks/>
            </p:cNvGrpSpPr>
            <p:nvPr/>
          </p:nvGrpSpPr>
          <p:grpSpPr bwMode="auto">
            <a:xfrm>
              <a:off x="4941199" y="5033984"/>
              <a:ext cx="360083" cy="1079775"/>
              <a:chOff x="1484784" y="5148064"/>
              <a:chExt cx="432048" cy="1080120"/>
            </a:xfrm>
          </p:grpSpPr>
          <p:sp>
            <p:nvSpPr>
              <p:cNvPr id="131" name="Arc 130">
                <a:extLst>
                  <a:ext uri="{FF2B5EF4-FFF2-40B4-BE49-F238E27FC236}">
                    <a16:creationId xmlns:a16="http://schemas.microsoft.com/office/drawing/2014/main" id="{D50180C6-DF22-4310-B41B-2AAEF52C64FE}"/>
                  </a:ext>
                </a:extLst>
              </p:cNvPr>
              <p:cNvSpPr/>
              <p:nvPr/>
            </p:nvSpPr>
            <p:spPr>
              <a:xfrm>
                <a:off x="1485611" y="5147499"/>
                <a:ext cx="430479"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sp>
            <p:nvSpPr>
              <p:cNvPr id="132" name="Arc 131">
                <a:extLst>
                  <a:ext uri="{FF2B5EF4-FFF2-40B4-BE49-F238E27FC236}">
                    <a16:creationId xmlns:a16="http://schemas.microsoft.com/office/drawing/2014/main" id="{DF9A5509-8274-4A7C-8E53-25746746CF41}"/>
                  </a:ext>
                </a:extLst>
              </p:cNvPr>
              <p:cNvSpPr/>
              <p:nvPr/>
            </p:nvSpPr>
            <p:spPr>
              <a:xfrm flipH="1">
                <a:off x="1485611" y="5147499"/>
                <a:ext cx="430479"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grpSp>
        <p:sp>
          <p:nvSpPr>
            <p:cNvPr id="12304" name="ZoneTexte 117">
              <a:extLst>
                <a:ext uri="{FF2B5EF4-FFF2-40B4-BE49-F238E27FC236}">
                  <a16:creationId xmlns:a16="http://schemas.microsoft.com/office/drawing/2014/main" id="{A925982E-F1CD-4325-B1BF-4D277AF8725B}"/>
                </a:ext>
              </a:extLst>
            </p:cNvPr>
            <p:cNvSpPr txBox="1">
              <a:spLocks noChangeArrowheads="1"/>
            </p:cNvSpPr>
            <p:nvPr/>
          </p:nvSpPr>
          <p:spPr bwMode="auto">
            <a:xfrm rot="18300000">
              <a:off x="3603254" y="5574031"/>
              <a:ext cx="1023246" cy="2880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France Inter</a:t>
              </a:r>
            </a:p>
          </p:txBody>
        </p:sp>
        <p:sp>
          <p:nvSpPr>
            <p:cNvPr id="12305" name="ZoneTexte 118">
              <a:extLst>
                <a:ext uri="{FF2B5EF4-FFF2-40B4-BE49-F238E27FC236}">
                  <a16:creationId xmlns:a16="http://schemas.microsoft.com/office/drawing/2014/main" id="{1DC6F5E4-4418-46F9-B707-5D9D4B6B9A45}"/>
                </a:ext>
              </a:extLst>
            </p:cNvPr>
            <p:cNvSpPr txBox="1">
              <a:spLocks noChangeArrowheads="1"/>
            </p:cNvSpPr>
            <p:nvPr/>
          </p:nvSpPr>
          <p:spPr bwMode="auto">
            <a:xfrm>
              <a:off x="4597280" y="5624667"/>
              <a:ext cx="513893" cy="44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3048"/>
                <a:t>…..</a:t>
              </a:r>
            </a:p>
          </p:txBody>
        </p:sp>
        <p:sp>
          <p:nvSpPr>
            <p:cNvPr id="12306" name="ZoneTexte 119">
              <a:extLst>
                <a:ext uri="{FF2B5EF4-FFF2-40B4-BE49-F238E27FC236}">
                  <a16:creationId xmlns:a16="http://schemas.microsoft.com/office/drawing/2014/main" id="{A356498C-C531-497C-972D-8BA3E53D6EC4}"/>
                </a:ext>
              </a:extLst>
            </p:cNvPr>
            <p:cNvSpPr txBox="1">
              <a:spLocks noChangeArrowheads="1"/>
            </p:cNvSpPr>
            <p:nvPr/>
          </p:nvSpPr>
          <p:spPr bwMode="auto">
            <a:xfrm rot="18300000">
              <a:off x="5040121" y="5518587"/>
              <a:ext cx="797850" cy="2880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Europe 1</a:t>
              </a:r>
            </a:p>
          </p:txBody>
        </p:sp>
        <p:sp>
          <p:nvSpPr>
            <p:cNvPr id="12307" name="ZoneTexte 120">
              <a:extLst>
                <a:ext uri="{FF2B5EF4-FFF2-40B4-BE49-F238E27FC236}">
                  <a16:creationId xmlns:a16="http://schemas.microsoft.com/office/drawing/2014/main" id="{F7C6A87A-A74C-4F94-B474-06E1FE396F78}"/>
                </a:ext>
              </a:extLst>
            </p:cNvPr>
            <p:cNvSpPr txBox="1">
              <a:spLocks noChangeArrowheads="1"/>
            </p:cNvSpPr>
            <p:nvPr/>
          </p:nvSpPr>
          <p:spPr bwMode="auto">
            <a:xfrm>
              <a:off x="5922262" y="5681849"/>
              <a:ext cx="888863" cy="28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fréquence</a:t>
              </a:r>
            </a:p>
          </p:txBody>
        </p:sp>
        <p:grpSp>
          <p:nvGrpSpPr>
            <p:cNvPr id="12308" name="Groupe 121">
              <a:extLst>
                <a:ext uri="{FF2B5EF4-FFF2-40B4-BE49-F238E27FC236}">
                  <a16:creationId xmlns:a16="http://schemas.microsoft.com/office/drawing/2014/main" id="{E9DBDE7B-7205-4B0C-B4E1-C82629FFA3EA}"/>
                </a:ext>
              </a:extLst>
            </p:cNvPr>
            <p:cNvGrpSpPr>
              <a:grpSpLocks/>
            </p:cNvGrpSpPr>
            <p:nvPr/>
          </p:nvGrpSpPr>
          <p:grpSpPr bwMode="auto">
            <a:xfrm>
              <a:off x="4077000" y="5033984"/>
              <a:ext cx="360083" cy="1079775"/>
              <a:chOff x="1484784" y="5148064"/>
              <a:chExt cx="432048" cy="1080120"/>
            </a:xfrm>
          </p:grpSpPr>
          <p:sp>
            <p:nvSpPr>
              <p:cNvPr id="129" name="Arc 128">
                <a:extLst>
                  <a:ext uri="{FF2B5EF4-FFF2-40B4-BE49-F238E27FC236}">
                    <a16:creationId xmlns:a16="http://schemas.microsoft.com/office/drawing/2014/main" id="{D6BB4C5B-97BF-4310-986C-C1E8AC1EC27A}"/>
                  </a:ext>
                </a:extLst>
              </p:cNvPr>
              <p:cNvSpPr/>
              <p:nvPr/>
            </p:nvSpPr>
            <p:spPr>
              <a:xfrm>
                <a:off x="1484424" y="5147499"/>
                <a:ext cx="432384"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sp>
            <p:nvSpPr>
              <p:cNvPr id="130" name="Arc 129">
                <a:extLst>
                  <a:ext uri="{FF2B5EF4-FFF2-40B4-BE49-F238E27FC236}">
                    <a16:creationId xmlns:a16="http://schemas.microsoft.com/office/drawing/2014/main" id="{46147317-557B-4457-AC12-1B801D30EB78}"/>
                  </a:ext>
                </a:extLst>
              </p:cNvPr>
              <p:cNvSpPr/>
              <p:nvPr/>
            </p:nvSpPr>
            <p:spPr>
              <a:xfrm flipH="1">
                <a:off x="1484424" y="5147499"/>
                <a:ext cx="432384"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grpSp>
        <p:grpSp>
          <p:nvGrpSpPr>
            <p:cNvPr id="12309" name="Groupe 122">
              <a:extLst>
                <a:ext uri="{FF2B5EF4-FFF2-40B4-BE49-F238E27FC236}">
                  <a16:creationId xmlns:a16="http://schemas.microsoft.com/office/drawing/2014/main" id="{87F122B2-5DF1-4326-80FE-5C567837D877}"/>
                </a:ext>
              </a:extLst>
            </p:cNvPr>
            <p:cNvGrpSpPr>
              <a:grpSpLocks/>
            </p:cNvGrpSpPr>
            <p:nvPr/>
          </p:nvGrpSpPr>
          <p:grpSpPr bwMode="auto">
            <a:xfrm>
              <a:off x="4509099" y="5033984"/>
              <a:ext cx="360083" cy="1079775"/>
              <a:chOff x="1484784" y="5148064"/>
              <a:chExt cx="432048" cy="1080120"/>
            </a:xfrm>
          </p:grpSpPr>
          <p:sp>
            <p:nvSpPr>
              <p:cNvPr id="127" name="Arc 126">
                <a:extLst>
                  <a:ext uri="{FF2B5EF4-FFF2-40B4-BE49-F238E27FC236}">
                    <a16:creationId xmlns:a16="http://schemas.microsoft.com/office/drawing/2014/main" id="{D63A119C-3E67-49A2-8413-3AE127590482}"/>
                  </a:ext>
                </a:extLst>
              </p:cNvPr>
              <p:cNvSpPr/>
              <p:nvPr/>
            </p:nvSpPr>
            <p:spPr>
              <a:xfrm>
                <a:off x="1484065" y="5147499"/>
                <a:ext cx="432384"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sp>
            <p:nvSpPr>
              <p:cNvPr id="128" name="Arc 127">
                <a:extLst>
                  <a:ext uri="{FF2B5EF4-FFF2-40B4-BE49-F238E27FC236}">
                    <a16:creationId xmlns:a16="http://schemas.microsoft.com/office/drawing/2014/main" id="{1DEBF65F-4EB1-4ED6-9CA6-4FEA1EDEA87D}"/>
                  </a:ext>
                </a:extLst>
              </p:cNvPr>
              <p:cNvSpPr/>
              <p:nvPr/>
            </p:nvSpPr>
            <p:spPr>
              <a:xfrm flipH="1">
                <a:off x="1484065" y="5147499"/>
                <a:ext cx="432384"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grpSp>
        <p:grpSp>
          <p:nvGrpSpPr>
            <p:cNvPr id="12310" name="Groupe 123">
              <a:extLst>
                <a:ext uri="{FF2B5EF4-FFF2-40B4-BE49-F238E27FC236}">
                  <a16:creationId xmlns:a16="http://schemas.microsoft.com/office/drawing/2014/main" id="{798B9E30-164D-46A5-A459-3D53BA746FEC}"/>
                </a:ext>
              </a:extLst>
            </p:cNvPr>
            <p:cNvGrpSpPr>
              <a:grpSpLocks/>
            </p:cNvGrpSpPr>
            <p:nvPr/>
          </p:nvGrpSpPr>
          <p:grpSpPr bwMode="auto">
            <a:xfrm>
              <a:off x="5373299" y="5033984"/>
              <a:ext cx="360083" cy="1079775"/>
              <a:chOff x="1484784" y="5148064"/>
              <a:chExt cx="432048" cy="1080120"/>
            </a:xfrm>
          </p:grpSpPr>
          <p:sp>
            <p:nvSpPr>
              <p:cNvPr id="125" name="Arc 124">
                <a:extLst>
                  <a:ext uri="{FF2B5EF4-FFF2-40B4-BE49-F238E27FC236}">
                    <a16:creationId xmlns:a16="http://schemas.microsoft.com/office/drawing/2014/main" id="{050FC83A-AC92-4314-9311-D65982AFC426}"/>
                  </a:ext>
                </a:extLst>
              </p:cNvPr>
              <p:cNvSpPr/>
              <p:nvPr/>
            </p:nvSpPr>
            <p:spPr>
              <a:xfrm>
                <a:off x="1485251" y="5147499"/>
                <a:ext cx="432383"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sp>
            <p:nvSpPr>
              <p:cNvPr id="126" name="Arc 125">
                <a:extLst>
                  <a:ext uri="{FF2B5EF4-FFF2-40B4-BE49-F238E27FC236}">
                    <a16:creationId xmlns:a16="http://schemas.microsoft.com/office/drawing/2014/main" id="{489925AC-844F-4B99-AB6C-F110B69AAC8E}"/>
                  </a:ext>
                </a:extLst>
              </p:cNvPr>
              <p:cNvSpPr/>
              <p:nvPr/>
            </p:nvSpPr>
            <p:spPr>
              <a:xfrm flipH="1">
                <a:off x="1485251" y="5147499"/>
                <a:ext cx="432383" cy="1080328"/>
              </a:xfrm>
              <a:prstGeom prst="arc">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grpSp>
        <p:sp>
          <p:nvSpPr>
            <p:cNvPr id="12311" name="Rectangle 1">
              <a:extLst>
                <a:ext uri="{FF2B5EF4-FFF2-40B4-BE49-F238E27FC236}">
                  <a16:creationId xmlns:a16="http://schemas.microsoft.com/office/drawing/2014/main" id="{34B556A8-61B7-4481-8C61-89D401547958}"/>
                </a:ext>
              </a:extLst>
            </p:cNvPr>
            <p:cNvSpPr>
              <a:spLocks noChangeArrowheads="1"/>
            </p:cNvSpPr>
            <p:nvPr/>
          </p:nvSpPr>
          <p:spPr bwMode="auto">
            <a:xfrm>
              <a:off x="3941438" y="4706938"/>
              <a:ext cx="705719" cy="25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524">
                  <a:latin typeface="Calibri" panose="020F0502020204030204" pitchFamily="34" charset="0"/>
                </a:rPr>
                <a:t>93,5MHz</a:t>
              </a:r>
            </a:p>
          </p:txBody>
        </p:sp>
        <p:sp>
          <p:nvSpPr>
            <p:cNvPr id="12312" name="Rectangle 2">
              <a:extLst>
                <a:ext uri="{FF2B5EF4-FFF2-40B4-BE49-F238E27FC236}">
                  <a16:creationId xmlns:a16="http://schemas.microsoft.com/office/drawing/2014/main" id="{51F46B7A-6C79-460D-B301-A5E72A296A85}"/>
                </a:ext>
              </a:extLst>
            </p:cNvPr>
            <p:cNvSpPr>
              <a:spLocks noChangeArrowheads="1"/>
            </p:cNvSpPr>
            <p:nvPr/>
          </p:nvSpPr>
          <p:spPr bwMode="auto">
            <a:xfrm>
              <a:off x="5231425" y="4706939"/>
              <a:ext cx="783964" cy="25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524">
                  <a:latin typeface="Calibri" panose="020F0502020204030204" pitchFamily="34" charset="0"/>
                </a:rPr>
                <a:t>104,7MHz</a:t>
              </a:r>
              <a:endParaRPr lang="fr-FR" altLang="fr-FR" sz="1524"/>
            </a:p>
          </p:txBody>
        </p:sp>
        <p:cxnSp>
          <p:nvCxnSpPr>
            <p:cNvPr id="12" name="Connecteur droit 11">
              <a:extLst>
                <a:ext uri="{FF2B5EF4-FFF2-40B4-BE49-F238E27FC236}">
                  <a16:creationId xmlns:a16="http://schemas.microsoft.com/office/drawing/2014/main" id="{495C7259-F1CC-488E-9060-06241F9B796A}"/>
                </a:ext>
              </a:extLst>
            </p:cNvPr>
            <p:cNvCxnSpPr/>
            <p:nvPr/>
          </p:nvCxnSpPr>
          <p:spPr bwMode="auto">
            <a:xfrm>
              <a:off x="4256088" y="4941303"/>
              <a:ext cx="0" cy="33511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646D52AE-54BF-40BF-B9DE-26CC07F8A817}"/>
                </a:ext>
              </a:extLst>
            </p:cNvPr>
            <p:cNvCxnSpPr/>
            <p:nvPr/>
          </p:nvCxnSpPr>
          <p:spPr bwMode="auto">
            <a:xfrm>
              <a:off x="5553075" y="4941303"/>
              <a:ext cx="0" cy="33511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315" name="Rectangle 2">
              <a:extLst>
                <a:ext uri="{FF2B5EF4-FFF2-40B4-BE49-F238E27FC236}">
                  <a16:creationId xmlns:a16="http://schemas.microsoft.com/office/drawing/2014/main" id="{0212B730-8B11-4E9B-B093-CCBD716D525D}"/>
                </a:ext>
              </a:extLst>
            </p:cNvPr>
            <p:cNvSpPr>
              <a:spLocks noChangeArrowheads="1"/>
            </p:cNvSpPr>
            <p:nvPr/>
          </p:nvSpPr>
          <p:spPr bwMode="auto">
            <a:xfrm>
              <a:off x="4653136" y="4556956"/>
              <a:ext cx="783964" cy="25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524">
                  <a:latin typeface="Calibri" panose="020F0502020204030204" pitchFamily="34" charset="0"/>
                </a:rPr>
                <a:t>104,3MHz</a:t>
              </a:r>
              <a:endParaRPr lang="fr-FR" altLang="fr-FR" sz="1524"/>
            </a:p>
          </p:txBody>
        </p:sp>
        <p:cxnSp>
          <p:nvCxnSpPr>
            <p:cNvPr id="79" name="Connecteur droit 78">
              <a:extLst>
                <a:ext uri="{FF2B5EF4-FFF2-40B4-BE49-F238E27FC236}">
                  <a16:creationId xmlns:a16="http://schemas.microsoft.com/office/drawing/2014/main" id="{D8B13C57-526A-4B2F-878E-47E6A7A5CFE3}"/>
                </a:ext>
              </a:extLst>
            </p:cNvPr>
            <p:cNvCxnSpPr/>
            <p:nvPr/>
          </p:nvCxnSpPr>
          <p:spPr bwMode="auto">
            <a:xfrm>
              <a:off x="5121275" y="4917479"/>
              <a:ext cx="0" cy="33511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317" name="ZoneTexte 119">
              <a:extLst>
                <a:ext uri="{FF2B5EF4-FFF2-40B4-BE49-F238E27FC236}">
                  <a16:creationId xmlns:a16="http://schemas.microsoft.com/office/drawing/2014/main" id="{7F92A7D4-5FAE-4E83-BED5-F5468C608FAF}"/>
                </a:ext>
              </a:extLst>
            </p:cNvPr>
            <p:cNvSpPr txBox="1">
              <a:spLocks noChangeArrowheads="1"/>
            </p:cNvSpPr>
            <p:nvPr/>
          </p:nvSpPr>
          <p:spPr bwMode="auto">
            <a:xfrm rot="18300000">
              <a:off x="4881866" y="5619224"/>
              <a:ext cx="403774" cy="2880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778">
                  <a:latin typeface="Calibri" panose="020F0502020204030204" pitchFamily="34" charset="0"/>
                </a:rPr>
                <a:t>RTL</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ZoneTexte 4">
            <a:extLst>
              <a:ext uri="{FF2B5EF4-FFF2-40B4-BE49-F238E27FC236}">
                <a16:creationId xmlns:a16="http://schemas.microsoft.com/office/drawing/2014/main" id="{13D497BA-E015-4788-B129-E3DE206E9459}"/>
              </a:ext>
            </a:extLst>
          </p:cNvPr>
          <p:cNvSpPr txBox="1">
            <a:spLocks noChangeArrowheads="1"/>
          </p:cNvSpPr>
          <p:nvPr/>
        </p:nvSpPr>
        <p:spPr bwMode="auto">
          <a:xfrm>
            <a:off x="708816" y="246004"/>
            <a:ext cx="5994960" cy="51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540" b="1">
                <a:latin typeface="Calibri" panose="020F0502020204030204" pitchFamily="34" charset="0"/>
              </a:rPr>
              <a:t>La radio numérique, comment ça marche ?</a:t>
            </a:r>
            <a:endParaRPr lang="fr-FR" altLang="fr-FR" sz="2540">
              <a:latin typeface="Calibri" panose="020F0502020204030204" pitchFamily="34" charset="0"/>
            </a:endParaRPr>
          </a:p>
        </p:txBody>
      </p:sp>
      <p:sp>
        <p:nvSpPr>
          <p:cNvPr id="14338" name="ZoneTexte 6">
            <a:extLst>
              <a:ext uri="{FF2B5EF4-FFF2-40B4-BE49-F238E27FC236}">
                <a16:creationId xmlns:a16="http://schemas.microsoft.com/office/drawing/2014/main" id="{07BBEC3F-EAEB-4948-9D91-4C1E564E7C74}"/>
              </a:ext>
            </a:extLst>
          </p:cNvPr>
          <p:cNvSpPr txBox="1">
            <a:spLocks noChangeArrowheads="1"/>
          </p:cNvSpPr>
          <p:nvPr/>
        </p:nvSpPr>
        <p:spPr bwMode="auto">
          <a:xfrm>
            <a:off x="7980063" y="11991712"/>
            <a:ext cx="1071241" cy="61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778" b="1" dirty="0">
                <a:latin typeface="Calibri" panose="020F0502020204030204" pitchFamily="34" charset="0"/>
              </a:rPr>
              <a:t>9/15</a:t>
            </a:r>
            <a:r>
              <a:rPr lang="fr-FR" altLang="fr-FR" sz="3176" b="1" dirty="0">
                <a:latin typeface="Calibri" panose="020F0502020204030204" pitchFamily="34" charset="0"/>
              </a:rPr>
              <a:t> …</a:t>
            </a:r>
          </a:p>
        </p:txBody>
      </p:sp>
      <p:sp>
        <p:nvSpPr>
          <p:cNvPr id="14339" name="ZoneTexte 8">
            <a:extLst>
              <a:ext uri="{FF2B5EF4-FFF2-40B4-BE49-F238E27FC236}">
                <a16:creationId xmlns:a16="http://schemas.microsoft.com/office/drawing/2014/main" id="{F5251AF5-66D1-4717-BB97-900CE18E6528}"/>
              </a:ext>
            </a:extLst>
          </p:cNvPr>
          <p:cNvSpPr txBox="1">
            <a:spLocks noChangeArrowheads="1"/>
          </p:cNvSpPr>
          <p:nvPr/>
        </p:nvSpPr>
        <p:spPr bwMode="auto">
          <a:xfrm>
            <a:off x="299481" y="939657"/>
            <a:ext cx="8412547" cy="14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ctr" eaLnBrk="1" hangingPunct="1">
              <a:spcAft>
                <a:spcPct val="0"/>
              </a:spcAft>
              <a:buClrTx/>
              <a:buFontTx/>
              <a:buNone/>
            </a:pPr>
            <a:r>
              <a:rPr lang="fr-FR" altLang="fr-FR" sz="2159">
                <a:latin typeface="Calibri" panose="020F0502020204030204" pitchFamily="34" charset="0"/>
              </a:rPr>
              <a:t>grâce à la transmission par des </a:t>
            </a:r>
            <a:r>
              <a:rPr lang="fr-FR" altLang="fr-FR" sz="2159" b="1">
                <a:latin typeface="Calibri" panose="020F0502020204030204" pitchFamily="34" charset="0"/>
              </a:rPr>
              <a:t>fréquences porteuses juxtaposées</a:t>
            </a:r>
            <a:r>
              <a:rPr lang="fr-FR" altLang="fr-FR" sz="2159">
                <a:latin typeface="Calibri" panose="020F0502020204030204" pitchFamily="34" charset="0"/>
              </a:rPr>
              <a:t>, les bits ne se mélangent donc plus: ni en temps car on a augmenté leur durée, ni en fréquence car chaque porteuse est indépendante de ses voisines</a:t>
            </a:r>
          </a:p>
        </p:txBody>
      </p:sp>
      <p:sp>
        <p:nvSpPr>
          <p:cNvPr id="14340" name="ZoneTexte 12">
            <a:extLst>
              <a:ext uri="{FF2B5EF4-FFF2-40B4-BE49-F238E27FC236}">
                <a16:creationId xmlns:a16="http://schemas.microsoft.com/office/drawing/2014/main" id="{C43DEB5D-7C37-4924-AE74-239B0A02297E}"/>
              </a:ext>
            </a:extLst>
          </p:cNvPr>
          <p:cNvSpPr txBox="1">
            <a:spLocks noChangeArrowheads="1"/>
          </p:cNvSpPr>
          <p:nvPr/>
        </p:nvSpPr>
        <p:spPr bwMode="auto">
          <a:xfrm>
            <a:off x="708816" y="10453175"/>
            <a:ext cx="7531368" cy="19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ctr" eaLnBrk="1" hangingPunct="1">
              <a:spcAft>
                <a:spcPct val="0"/>
              </a:spcAft>
              <a:buClrTx/>
              <a:buFont typeface="Wingdings" panose="05000000000000000000" pitchFamily="2" charset="2"/>
              <a:buNone/>
            </a:pPr>
            <a:r>
              <a:rPr lang="fr-FR" altLang="fr-FR" sz="2159">
                <a:latin typeface="Calibri" panose="020F0502020204030204" pitchFamily="34" charset="0"/>
              </a:rPr>
              <a:t>les bits transmis par les porteuses détruites</a:t>
            </a:r>
          </a:p>
          <a:p>
            <a:pPr algn="ctr" eaLnBrk="1" hangingPunct="1">
              <a:spcAft>
                <a:spcPct val="0"/>
              </a:spcAft>
              <a:buClrTx/>
              <a:buFont typeface="Wingdings" panose="05000000000000000000" pitchFamily="2" charset="2"/>
              <a:buNone/>
            </a:pPr>
            <a:r>
              <a:rPr lang="fr-FR" altLang="fr-FR" sz="2159">
                <a:latin typeface="Calibri" panose="020F0502020204030204" pitchFamily="34" charset="0"/>
              </a:rPr>
              <a:t>à un instant donné seront perdus</a:t>
            </a:r>
          </a:p>
          <a:p>
            <a:pPr algn="ctr" eaLnBrk="1" hangingPunct="1">
              <a:spcAft>
                <a:spcPct val="0"/>
              </a:spcAft>
              <a:buClrTx/>
              <a:buFontTx/>
              <a:buNone/>
            </a:pPr>
            <a:endParaRPr lang="fr-FR" altLang="fr-FR" sz="1016" b="1">
              <a:latin typeface="Calibri" panose="020F0502020204030204" pitchFamily="34" charset="0"/>
            </a:endParaRPr>
          </a:p>
          <a:p>
            <a:pPr algn="ctr" eaLnBrk="1" hangingPunct="1">
              <a:spcAft>
                <a:spcPct val="0"/>
              </a:spcAft>
              <a:buClrTx/>
              <a:buFontTx/>
              <a:buNone/>
            </a:pPr>
            <a:r>
              <a:rPr lang="fr-FR" altLang="fr-FR" sz="2159" b="1">
                <a:latin typeface="Calibri" panose="020F0502020204030204" pitchFamily="34" charset="0"/>
              </a:rPr>
              <a:t>principe de solidarité</a:t>
            </a:r>
            <a:r>
              <a:rPr lang="fr-FR" altLang="fr-FR" sz="2159">
                <a:latin typeface="Calibri" panose="020F0502020204030204" pitchFamily="34" charset="0"/>
              </a:rPr>
              <a:t>:  ce ne sont pas les bits représentant directement le son qui sont transmis sur les porteuses, mais une version transformée de ces bits, comportant de la </a:t>
            </a:r>
            <a:r>
              <a:rPr lang="fr-FR" altLang="fr-FR" sz="2159" b="1">
                <a:latin typeface="Calibri" panose="020F0502020204030204" pitchFamily="34" charset="0"/>
              </a:rPr>
              <a:t>redondance</a:t>
            </a:r>
          </a:p>
        </p:txBody>
      </p:sp>
      <p:sp>
        <p:nvSpPr>
          <p:cNvPr id="14341" name="ZoneTexte 139">
            <a:extLst>
              <a:ext uri="{FF2B5EF4-FFF2-40B4-BE49-F238E27FC236}">
                <a16:creationId xmlns:a16="http://schemas.microsoft.com/office/drawing/2014/main" id="{7A1A5017-0D3B-4E02-BAEA-9164001252F5}"/>
              </a:ext>
            </a:extLst>
          </p:cNvPr>
          <p:cNvSpPr txBox="1">
            <a:spLocks noChangeArrowheads="1"/>
          </p:cNvSpPr>
          <p:nvPr/>
        </p:nvSpPr>
        <p:spPr bwMode="auto">
          <a:xfrm>
            <a:off x="726964" y="2266468"/>
            <a:ext cx="7206722" cy="111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algn="ctr" eaLnBrk="1" hangingPunct="1">
              <a:spcAft>
                <a:spcPct val="0"/>
              </a:spcAft>
              <a:buClrTx/>
              <a:buFontTx/>
              <a:buNone/>
            </a:pPr>
            <a:r>
              <a:rPr lang="fr-FR" altLang="fr-FR" sz="2159">
                <a:latin typeface="Calibri" panose="020F0502020204030204" pitchFamily="34" charset="0"/>
              </a:rPr>
              <a:t>toutefois les échos affectent différemment chaque porteuse: selon sa position en fréquence, une porteuse peut être détruite ou renforcée par les </a:t>
            </a:r>
            <a:r>
              <a:rPr lang="fr-FR" altLang="fr-FR" sz="2159" b="1">
                <a:latin typeface="Calibri" panose="020F0502020204030204" pitchFamily="34" charset="0"/>
              </a:rPr>
              <a:t>échos</a:t>
            </a:r>
          </a:p>
        </p:txBody>
      </p:sp>
      <p:sp>
        <p:nvSpPr>
          <p:cNvPr id="14342" name="ZoneTexte 22">
            <a:extLst>
              <a:ext uri="{FF2B5EF4-FFF2-40B4-BE49-F238E27FC236}">
                <a16:creationId xmlns:a16="http://schemas.microsoft.com/office/drawing/2014/main" id="{69B040E2-0244-4324-8F40-3D37D330F7BF}"/>
              </a:ext>
            </a:extLst>
          </p:cNvPr>
          <p:cNvSpPr txBox="1">
            <a:spLocks noChangeArrowheads="1"/>
          </p:cNvSpPr>
          <p:nvPr/>
        </p:nvSpPr>
        <p:spPr bwMode="auto">
          <a:xfrm>
            <a:off x="5509937" y="3417850"/>
            <a:ext cx="3109336" cy="113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651"/>
              <a:t>à cette fréquence, la porteuse résultant de l’addition du trajet direct et de l’écho est </a:t>
            </a:r>
            <a:r>
              <a:rPr lang="fr-FR" altLang="fr-FR" sz="1651" b="1"/>
              <a:t>partiellement détruite</a:t>
            </a:r>
          </a:p>
        </p:txBody>
      </p:sp>
      <p:sp>
        <p:nvSpPr>
          <p:cNvPr id="14343" name="ZoneTexte 68">
            <a:extLst>
              <a:ext uri="{FF2B5EF4-FFF2-40B4-BE49-F238E27FC236}">
                <a16:creationId xmlns:a16="http://schemas.microsoft.com/office/drawing/2014/main" id="{392A4C1C-882B-4166-851E-642D78AF2435}"/>
              </a:ext>
            </a:extLst>
          </p:cNvPr>
          <p:cNvSpPr txBox="1">
            <a:spLocks noChangeArrowheads="1"/>
          </p:cNvSpPr>
          <p:nvPr/>
        </p:nvSpPr>
        <p:spPr bwMode="auto">
          <a:xfrm>
            <a:off x="5509937" y="5204408"/>
            <a:ext cx="3109336" cy="113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1651"/>
              <a:t>à cette autre fréquence, la porteuse résultant de l’addition du trajet direct et de l’écho est </a:t>
            </a:r>
            <a:r>
              <a:rPr lang="fr-FR" altLang="fr-FR" sz="1651" b="1"/>
              <a:t>renforcée</a:t>
            </a:r>
          </a:p>
        </p:txBody>
      </p:sp>
      <p:grpSp>
        <p:nvGrpSpPr>
          <p:cNvPr id="14344" name="Groupe 2">
            <a:extLst>
              <a:ext uri="{FF2B5EF4-FFF2-40B4-BE49-F238E27FC236}">
                <a16:creationId xmlns:a16="http://schemas.microsoft.com/office/drawing/2014/main" id="{902E9E98-6ECB-464F-8DFB-72012EBA9D40}"/>
              </a:ext>
            </a:extLst>
          </p:cNvPr>
          <p:cNvGrpSpPr>
            <a:grpSpLocks/>
          </p:cNvGrpSpPr>
          <p:nvPr/>
        </p:nvGrpSpPr>
        <p:grpSpPr bwMode="auto">
          <a:xfrm>
            <a:off x="249070" y="2980284"/>
            <a:ext cx="5077371" cy="4230471"/>
            <a:chOff x="44624" y="2346325"/>
            <a:chExt cx="3997151" cy="3329782"/>
          </a:xfrm>
        </p:grpSpPr>
        <p:graphicFrame>
          <p:nvGraphicFramePr>
            <p:cNvPr id="95" name="Graphique 94">
              <a:extLst>
                <a:ext uri="{FF2B5EF4-FFF2-40B4-BE49-F238E27FC236}">
                  <a16:creationId xmlns:a16="http://schemas.microsoft.com/office/drawing/2014/main" id="{3155C90F-4E0F-435A-9B65-526ABB28F1D9}"/>
                </a:ext>
              </a:extLst>
            </p:cNvPr>
            <p:cNvGraphicFramePr>
              <a:graphicFrameLocks/>
            </p:cNvGraphicFramePr>
            <p:nvPr/>
          </p:nvGraphicFramePr>
          <p:xfrm>
            <a:off x="194865" y="2346325"/>
            <a:ext cx="1584716" cy="1341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6" name="Graphique 95">
              <a:extLst>
                <a:ext uri="{FF2B5EF4-FFF2-40B4-BE49-F238E27FC236}">
                  <a16:creationId xmlns:a16="http://schemas.microsoft.com/office/drawing/2014/main" id="{3BF83D06-B6CE-4171-B455-074E3C0E219E}"/>
                </a:ext>
              </a:extLst>
            </p:cNvPr>
            <p:cNvGraphicFramePr>
              <a:graphicFrameLocks/>
            </p:cNvGraphicFramePr>
            <p:nvPr/>
          </p:nvGraphicFramePr>
          <p:xfrm>
            <a:off x="194865" y="3056506"/>
            <a:ext cx="1577134" cy="9671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7" name="Graphique 96">
              <a:extLst>
                <a:ext uri="{FF2B5EF4-FFF2-40B4-BE49-F238E27FC236}">
                  <a16:creationId xmlns:a16="http://schemas.microsoft.com/office/drawing/2014/main" id="{68FC9510-59B5-4819-BB21-ABCF2C202F8A}"/>
                </a:ext>
              </a:extLst>
            </p:cNvPr>
            <p:cNvGraphicFramePr>
              <a:graphicFrameLocks/>
            </p:cNvGraphicFramePr>
            <p:nvPr/>
          </p:nvGraphicFramePr>
          <p:xfrm>
            <a:off x="247453" y="3789453"/>
            <a:ext cx="1680759" cy="1368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8" name="Graphique 97">
              <a:extLst>
                <a:ext uri="{FF2B5EF4-FFF2-40B4-BE49-F238E27FC236}">
                  <a16:creationId xmlns:a16="http://schemas.microsoft.com/office/drawing/2014/main" id="{FBBC32F5-80B6-4EBB-8DA6-572FF40A4A5B}"/>
                </a:ext>
              </a:extLst>
            </p:cNvPr>
            <p:cNvGraphicFramePr>
              <a:graphicFrameLocks/>
            </p:cNvGraphicFramePr>
            <p:nvPr/>
          </p:nvGraphicFramePr>
          <p:xfrm>
            <a:off x="266898" y="4362843"/>
            <a:ext cx="1688081" cy="1008259"/>
          </p:xfrm>
          <a:graphic>
            <a:graphicData uri="http://schemas.openxmlformats.org/drawingml/2006/chart">
              <c:chart xmlns:c="http://schemas.openxmlformats.org/drawingml/2006/chart" xmlns:r="http://schemas.openxmlformats.org/officeDocument/2006/relationships" r:id="rId6"/>
            </a:graphicData>
          </a:graphic>
        </p:graphicFrame>
        <p:sp>
          <p:nvSpPr>
            <p:cNvPr id="14351" name="ZoneTexte 98">
              <a:extLst>
                <a:ext uri="{FF2B5EF4-FFF2-40B4-BE49-F238E27FC236}">
                  <a16:creationId xmlns:a16="http://schemas.microsoft.com/office/drawing/2014/main" id="{5DB6D59A-8B90-45E4-8743-9096DA3D25D6}"/>
                </a:ext>
              </a:extLst>
            </p:cNvPr>
            <p:cNvSpPr txBox="1">
              <a:spLocks noChangeArrowheads="1"/>
            </p:cNvSpPr>
            <p:nvPr/>
          </p:nvSpPr>
          <p:spPr bwMode="auto">
            <a:xfrm>
              <a:off x="1409919" y="2717452"/>
              <a:ext cx="1090119" cy="25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524"/>
                <a:t>trajet direct</a:t>
              </a:r>
            </a:p>
          </p:txBody>
        </p:sp>
        <p:sp>
          <p:nvSpPr>
            <p:cNvPr id="14352" name="ZoneTexte 99">
              <a:extLst>
                <a:ext uri="{FF2B5EF4-FFF2-40B4-BE49-F238E27FC236}">
                  <a16:creationId xmlns:a16="http://schemas.microsoft.com/office/drawing/2014/main" id="{D4D1FDAF-436A-45E0-9DB5-72C14EAE4860}"/>
                </a:ext>
              </a:extLst>
            </p:cNvPr>
            <p:cNvSpPr txBox="1">
              <a:spLocks noChangeArrowheads="1"/>
            </p:cNvSpPr>
            <p:nvPr/>
          </p:nvSpPr>
          <p:spPr bwMode="auto">
            <a:xfrm>
              <a:off x="1553852" y="4074769"/>
              <a:ext cx="1090119" cy="25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524"/>
                <a:t>trajet direct</a:t>
              </a:r>
            </a:p>
          </p:txBody>
        </p:sp>
        <p:cxnSp>
          <p:nvCxnSpPr>
            <p:cNvPr id="101" name="Connecteur droit 100">
              <a:extLst>
                <a:ext uri="{FF2B5EF4-FFF2-40B4-BE49-F238E27FC236}">
                  <a16:creationId xmlns:a16="http://schemas.microsoft.com/office/drawing/2014/main" id="{59C3CA5C-6C4F-4B1F-A96B-DC448FA59DF2}"/>
                </a:ext>
              </a:extLst>
            </p:cNvPr>
            <p:cNvCxnSpPr/>
            <p:nvPr/>
          </p:nvCxnSpPr>
          <p:spPr bwMode="auto">
            <a:xfrm>
              <a:off x="482755" y="2865314"/>
              <a:ext cx="0" cy="75070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F44AF3BE-B3D7-48F4-AC2D-0B7D297BEFD1}"/>
                </a:ext>
              </a:extLst>
            </p:cNvPr>
            <p:cNvCxnSpPr/>
            <p:nvPr/>
          </p:nvCxnSpPr>
          <p:spPr bwMode="auto">
            <a:xfrm>
              <a:off x="836753" y="3292250"/>
              <a:ext cx="0" cy="35075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355" name="ZoneTexte 102">
              <a:extLst>
                <a:ext uri="{FF2B5EF4-FFF2-40B4-BE49-F238E27FC236}">
                  <a16:creationId xmlns:a16="http://schemas.microsoft.com/office/drawing/2014/main" id="{C1FFCA9D-1FF3-48E0-B0B1-DB8753285DF6}"/>
                </a:ext>
              </a:extLst>
            </p:cNvPr>
            <p:cNvSpPr txBox="1">
              <a:spLocks noChangeArrowheads="1"/>
            </p:cNvSpPr>
            <p:nvPr/>
          </p:nvSpPr>
          <p:spPr bwMode="auto">
            <a:xfrm>
              <a:off x="1550899" y="3329419"/>
              <a:ext cx="588844" cy="25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524"/>
                <a:t>écho</a:t>
              </a:r>
            </a:p>
          </p:txBody>
        </p:sp>
        <p:sp>
          <p:nvSpPr>
            <p:cNvPr id="14356" name="ZoneTexte 103">
              <a:extLst>
                <a:ext uri="{FF2B5EF4-FFF2-40B4-BE49-F238E27FC236}">
                  <a16:creationId xmlns:a16="http://schemas.microsoft.com/office/drawing/2014/main" id="{58AC3D82-A45D-4588-9B31-0BD77BA5D737}"/>
                </a:ext>
              </a:extLst>
            </p:cNvPr>
            <p:cNvSpPr txBox="1">
              <a:spLocks noChangeArrowheads="1"/>
            </p:cNvSpPr>
            <p:nvPr/>
          </p:nvSpPr>
          <p:spPr bwMode="auto">
            <a:xfrm>
              <a:off x="1635516" y="4650917"/>
              <a:ext cx="588844" cy="25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524"/>
                <a:t>écho</a:t>
              </a:r>
            </a:p>
          </p:txBody>
        </p:sp>
        <p:cxnSp>
          <p:nvCxnSpPr>
            <p:cNvPr id="105" name="Connecteur droit 104">
              <a:extLst>
                <a:ext uri="{FF2B5EF4-FFF2-40B4-BE49-F238E27FC236}">
                  <a16:creationId xmlns:a16="http://schemas.microsoft.com/office/drawing/2014/main" id="{25B7BC1E-033E-44D8-B426-D92190184D32}"/>
                </a:ext>
              </a:extLst>
            </p:cNvPr>
            <p:cNvCxnSpPr/>
            <p:nvPr/>
          </p:nvCxnSpPr>
          <p:spPr bwMode="auto">
            <a:xfrm>
              <a:off x="482755" y="4190561"/>
              <a:ext cx="0" cy="65389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1CFA6107-4C46-4857-8574-5A8A942D7472}"/>
                </a:ext>
              </a:extLst>
            </p:cNvPr>
            <p:cNvCxnSpPr/>
            <p:nvPr/>
          </p:nvCxnSpPr>
          <p:spPr bwMode="auto">
            <a:xfrm>
              <a:off x="843102" y="4449262"/>
              <a:ext cx="0" cy="4094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F1C92A2A-BD2B-4A38-801C-408A6078F233}"/>
                </a:ext>
              </a:extLst>
            </p:cNvPr>
            <p:cNvCxnSpPr/>
            <p:nvPr/>
          </p:nvCxnSpPr>
          <p:spPr bwMode="auto">
            <a:xfrm>
              <a:off x="482755" y="3498576"/>
              <a:ext cx="360347"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Connecteur droit avec flèche 107">
              <a:extLst>
                <a:ext uri="{FF2B5EF4-FFF2-40B4-BE49-F238E27FC236}">
                  <a16:creationId xmlns:a16="http://schemas.microsoft.com/office/drawing/2014/main" id="{5F621DA6-CE50-4CAB-95A2-ACAC1F780090}"/>
                </a:ext>
              </a:extLst>
            </p:cNvPr>
            <p:cNvCxnSpPr/>
            <p:nvPr/>
          </p:nvCxnSpPr>
          <p:spPr bwMode="auto">
            <a:xfrm>
              <a:off x="482755" y="4809538"/>
              <a:ext cx="360347"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Arc 108">
              <a:extLst>
                <a:ext uri="{FF2B5EF4-FFF2-40B4-BE49-F238E27FC236}">
                  <a16:creationId xmlns:a16="http://schemas.microsoft.com/office/drawing/2014/main" id="{41614CB8-C302-4B3E-951B-4F7ED90207B9}"/>
                </a:ext>
              </a:extLst>
            </p:cNvPr>
            <p:cNvSpPr/>
            <p:nvPr/>
          </p:nvSpPr>
          <p:spPr bwMode="auto">
            <a:xfrm rot="16200000">
              <a:off x="112260" y="4481735"/>
              <a:ext cx="1745834" cy="642910"/>
            </a:xfrm>
            <a:prstGeom prst="arc">
              <a:avLst>
                <a:gd name="adj1" fmla="val 16200000"/>
                <a:gd name="adj2" fmla="val 50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sp>
          <p:nvSpPr>
            <p:cNvPr id="110" name="Arc 109">
              <a:extLst>
                <a:ext uri="{FF2B5EF4-FFF2-40B4-BE49-F238E27FC236}">
                  <a16:creationId xmlns:a16="http://schemas.microsoft.com/office/drawing/2014/main" id="{5E77791E-ACD5-4E4D-B1F2-7053920BEFFD}"/>
                </a:ext>
              </a:extLst>
            </p:cNvPr>
            <p:cNvSpPr/>
            <p:nvPr/>
          </p:nvSpPr>
          <p:spPr bwMode="auto">
            <a:xfrm rot="10800000">
              <a:off x="627212" y="3176390"/>
              <a:ext cx="731805" cy="642784"/>
            </a:xfrm>
            <a:prstGeom prst="arc">
              <a:avLst>
                <a:gd name="adj1" fmla="val 16200000"/>
                <a:gd name="adj2" fmla="val 505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FR" sz="3048"/>
            </a:p>
          </p:txBody>
        </p:sp>
        <p:sp>
          <p:nvSpPr>
            <p:cNvPr id="14363" name="ZoneTexte 110">
              <a:extLst>
                <a:ext uri="{FF2B5EF4-FFF2-40B4-BE49-F238E27FC236}">
                  <a16:creationId xmlns:a16="http://schemas.microsoft.com/office/drawing/2014/main" id="{6C091276-AEE5-424E-B35E-784C0D228155}"/>
                </a:ext>
              </a:extLst>
            </p:cNvPr>
            <p:cNvSpPr txBox="1">
              <a:spLocks noChangeArrowheads="1"/>
            </p:cNvSpPr>
            <p:nvPr/>
          </p:nvSpPr>
          <p:spPr bwMode="auto">
            <a:xfrm>
              <a:off x="915190" y="3741102"/>
              <a:ext cx="895033" cy="24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397"/>
                <a:t>même retard</a:t>
              </a:r>
            </a:p>
          </p:txBody>
        </p:sp>
        <p:graphicFrame>
          <p:nvGraphicFramePr>
            <p:cNvPr id="112" name="Graphique 111">
              <a:extLst>
                <a:ext uri="{FF2B5EF4-FFF2-40B4-BE49-F238E27FC236}">
                  <a16:creationId xmlns:a16="http://schemas.microsoft.com/office/drawing/2014/main" id="{F707C694-50FF-4CE8-BD0B-DC288D021B94}"/>
                </a:ext>
              </a:extLst>
            </p:cNvPr>
            <p:cNvGraphicFramePr>
              <a:graphicFrameLocks/>
            </p:cNvGraphicFramePr>
            <p:nvPr/>
          </p:nvGraphicFramePr>
          <p:xfrm>
            <a:off x="2400826" y="2712403"/>
            <a:ext cx="1584716" cy="9073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4" name="Graphique 113">
              <a:extLst>
                <a:ext uri="{FF2B5EF4-FFF2-40B4-BE49-F238E27FC236}">
                  <a16:creationId xmlns:a16="http://schemas.microsoft.com/office/drawing/2014/main" id="{295CB487-97A9-4505-9F85-9D63B2D7914A}"/>
                </a:ext>
              </a:extLst>
            </p:cNvPr>
            <p:cNvGraphicFramePr>
              <a:graphicFrameLocks/>
            </p:cNvGraphicFramePr>
            <p:nvPr/>
          </p:nvGraphicFramePr>
          <p:xfrm>
            <a:off x="2361016" y="3932554"/>
            <a:ext cx="1680759" cy="1438548"/>
          </p:xfrm>
          <a:graphic>
            <a:graphicData uri="http://schemas.openxmlformats.org/drawingml/2006/chart">
              <c:chart xmlns:c="http://schemas.openxmlformats.org/drawingml/2006/chart" xmlns:r="http://schemas.openxmlformats.org/officeDocument/2006/relationships" r:id="rId8"/>
            </a:graphicData>
          </a:graphic>
        </p:graphicFrame>
        <p:cxnSp>
          <p:nvCxnSpPr>
            <p:cNvPr id="115" name="Connecteur droit avec flèche 114">
              <a:extLst>
                <a:ext uri="{FF2B5EF4-FFF2-40B4-BE49-F238E27FC236}">
                  <a16:creationId xmlns:a16="http://schemas.microsoft.com/office/drawing/2014/main" id="{66DD8241-B728-425E-A76B-917F2F83A682}"/>
                </a:ext>
              </a:extLst>
            </p:cNvPr>
            <p:cNvCxnSpPr/>
            <p:nvPr/>
          </p:nvCxnSpPr>
          <p:spPr bwMode="auto">
            <a:xfrm>
              <a:off x="50974" y="3044659"/>
              <a:ext cx="2173193"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16" name="Connecteur droit avec flèche 115">
              <a:extLst>
                <a:ext uri="{FF2B5EF4-FFF2-40B4-BE49-F238E27FC236}">
                  <a16:creationId xmlns:a16="http://schemas.microsoft.com/office/drawing/2014/main" id="{9ABF4F61-6F1D-4831-AEF0-E3AFBEC1B23B}"/>
                </a:ext>
              </a:extLst>
            </p:cNvPr>
            <p:cNvCxnSpPr/>
            <p:nvPr/>
          </p:nvCxnSpPr>
          <p:spPr bwMode="auto">
            <a:xfrm>
              <a:off x="50974" y="4412758"/>
              <a:ext cx="2173193"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14368" name="ZoneTexte 116">
              <a:extLst>
                <a:ext uri="{FF2B5EF4-FFF2-40B4-BE49-F238E27FC236}">
                  <a16:creationId xmlns:a16="http://schemas.microsoft.com/office/drawing/2014/main" id="{7EEF72DA-3D90-4BDC-95AF-790BBABC91E7}"/>
                </a:ext>
              </a:extLst>
            </p:cNvPr>
            <p:cNvSpPr txBox="1">
              <a:spLocks noChangeArrowheads="1"/>
            </p:cNvSpPr>
            <p:nvPr/>
          </p:nvSpPr>
          <p:spPr bwMode="auto">
            <a:xfrm>
              <a:off x="1921687" y="3067771"/>
              <a:ext cx="493982" cy="24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397" i="1"/>
                <a:t>temps</a:t>
              </a:r>
            </a:p>
          </p:txBody>
        </p:sp>
        <p:sp>
          <p:nvSpPr>
            <p:cNvPr id="14369" name="ZoneTexte 123">
              <a:extLst>
                <a:ext uri="{FF2B5EF4-FFF2-40B4-BE49-F238E27FC236}">
                  <a16:creationId xmlns:a16="http://schemas.microsoft.com/office/drawing/2014/main" id="{BD5D8637-3FC7-4755-805D-C8B2E3501DB6}"/>
                </a:ext>
              </a:extLst>
            </p:cNvPr>
            <p:cNvSpPr txBox="1">
              <a:spLocks noChangeArrowheads="1"/>
            </p:cNvSpPr>
            <p:nvPr/>
          </p:nvSpPr>
          <p:spPr bwMode="auto">
            <a:xfrm>
              <a:off x="1923646" y="4434862"/>
              <a:ext cx="493982" cy="24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397" i="1"/>
                <a:t>temps</a:t>
              </a:r>
            </a:p>
          </p:txBody>
        </p:sp>
        <p:cxnSp>
          <p:nvCxnSpPr>
            <p:cNvPr id="76" name="Connecteur droit avec flèche 75">
              <a:extLst>
                <a:ext uri="{FF2B5EF4-FFF2-40B4-BE49-F238E27FC236}">
                  <a16:creationId xmlns:a16="http://schemas.microsoft.com/office/drawing/2014/main" id="{0DB8C5A6-6BCF-4355-BBA5-9EA85A4A18E6}"/>
                </a:ext>
              </a:extLst>
            </p:cNvPr>
            <p:cNvCxnSpPr/>
            <p:nvPr/>
          </p:nvCxnSpPr>
          <p:spPr bwMode="auto">
            <a:xfrm>
              <a:off x="44624" y="3549363"/>
              <a:ext cx="2173193"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77" name="Connecteur droit avec flèche 76">
              <a:extLst>
                <a:ext uri="{FF2B5EF4-FFF2-40B4-BE49-F238E27FC236}">
                  <a16:creationId xmlns:a16="http://schemas.microsoft.com/office/drawing/2014/main" id="{58D699D1-F7EF-45AC-8098-97946A285BFA}"/>
                </a:ext>
              </a:extLst>
            </p:cNvPr>
            <p:cNvCxnSpPr/>
            <p:nvPr/>
          </p:nvCxnSpPr>
          <p:spPr bwMode="auto">
            <a:xfrm>
              <a:off x="44624" y="4880959"/>
              <a:ext cx="2173193"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sp>
        <p:nvSpPr>
          <p:cNvPr id="14345" name="ZoneTexte 10">
            <a:extLst>
              <a:ext uri="{FF2B5EF4-FFF2-40B4-BE49-F238E27FC236}">
                <a16:creationId xmlns:a16="http://schemas.microsoft.com/office/drawing/2014/main" id="{09114376-EFF4-475D-984D-F23469B97A7F}"/>
              </a:ext>
            </a:extLst>
          </p:cNvPr>
          <p:cNvSpPr txBox="1">
            <a:spLocks noChangeArrowheads="1"/>
          </p:cNvSpPr>
          <p:nvPr/>
        </p:nvSpPr>
        <p:spPr bwMode="auto">
          <a:xfrm>
            <a:off x="158330" y="7013144"/>
            <a:ext cx="4224421" cy="360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59" tIns="60830" rIns="121659" bIns="60830">
            <a:spAutoFit/>
          </a:bodyPr>
          <a:lstStyle>
            <a:lvl1pPr>
              <a:spcAft>
                <a:spcPts val="63"/>
              </a:spcAft>
              <a:buClr>
                <a:srgbClr val="FF6600"/>
              </a:buClr>
              <a:buFont typeface="Wingdings" panose="05000000000000000000" pitchFamily="2" charset="2"/>
              <a:buChar char="§"/>
              <a:defRPr sz="1900">
                <a:solidFill>
                  <a:schemeClr val="tx1"/>
                </a:solidFill>
                <a:latin typeface="Helvetica 55 Roman" pitchFamily="34" charset="0"/>
                <a:ea typeface="MS PGothic" panose="020B0600070205080204" pitchFamily="34" charset="-128"/>
              </a:defRPr>
            </a:lvl1pPr>
            <a:lvl2pPr marL="742950" indent="-285750">
              <a:buFont typeface="Helvetica 45 Light" pitchFamily="34" charset="0"/>
              <a:buChar char="–"/>
              <a:defRPr sz="1700">
                <a:solidFill>
                  <a:schemeClr val="tx1"/>
                </a:solidFill>
                <a:latin typeface="Helvetica 55 Roman" pitchFamily="34" charset="0"/>
                <a:ea typeface="MS PGothic" panose="020B0600070205080204" pitchFamily="34" charset="-128"/>
              </a:defRPr>
            </a:lvl2pPr>
            <a:lvl3pPr marL="11430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3pPr>
            <a:lvl4pPr marL="16002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4pPr>
            <a:lvl5pPr marL="2057400" indent="-228600">
              <a:buFont typeface="Helvetica 45 Light" pitchFamily="34" charset="0"/>
              <a:buChar char="–"/>
              <a:defRPr sz="1700">
                <a:solidFill>
                  <a:schemeClr val="tx1"/>
                </a:solidFill>
                <a:latin typeface="Helvetica 55 Roman" pitchFamily="34" charset="0"/>
                <a:ea typeface="MS PGothic" panose="020B0600070205080204" pitchFamily="34" charset="-128"/>
              </a:defRPr>
            </a:lvl5pPr>
            <a:lvl6pPr marL="25146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6pPr>
            <a:lvl7pPr marL="29718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7pPr>
            <a:lvl8pPr marL="34290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8pPr>
            <a:lvl9pPr marL="3886200" indent="-228600" defTabSz="957263" eaLnBrk="0" fontAlgn="base" hangingPunct="0">
              <a:spcBef>
                <a:spcPct val="0"/>
              </a:spcBef>
              <a:spcAft>
                <a:spcPct val="0"/>
              </a:spcAft>
              <a:buFont typeface="Helvetica 45 Light" pitchFamily="34" charset="0"/>
              <a:buChar char="–"/>
              <a:defRPr sz="1700">
                <a:solidFill>
                  <a:schemeClr val="tx1"/>
                </a:solidFill>
                <a:latin typeface="Helvetica 55 Roman" pitchFamily="34" charset="0"/>
                <a:ea typeface="MS PGothic" panose="020B0600070205080204" pitchFamily="34" charset="-128"/>
              </a:defRPr>
            </a:lvl9pPr>
          </a:lstStyle>
          <a:p>
            <a:pPr eaLnBrk="1" hangingPunct="1">
              <a:spcAft>
                <a:spcPct val="0"/>
              </a:spcAft>
              <a:buClrTx/>
              <a:buFontTx/>
              <a:buNone/>
            </a:pPr>
            <a:r>
              <a:rPr lang="fr-FR" altLang="fr-FR" sz="2159">
                <a:latin typeface="Calibri" panose="020F0502020204030204" pitchFamily="34" charset="0"/>
              </a:rPr>
              <a:t>toutes les fréquences du signal ne subissent donc pas la même atténuation, certaines porteuses sont </a:t>
            </a:r>
            <a:r>
              <a:rPr lang="fr-FR" altLang="fr-FR" sz="2159" b="1">
                <a:latin typeface="Calibri" panose="020F0502020204030204" pitchFamily="34" charset="0"/>
              </a:rPr>
              <a:t>renforcées</a:t>
            </a:r>
            <a:r>
              <a:rPr lang="fr-FR" altLang="fr-FR" sz="2159">
                <a:latin typeface="Calibri" panose="020F0502020204030204" pitchFamily="34" charset="0"/>
              </a:rPr>
              <a:t>, d’autres </a:t>
            </a:r>
            <a:r>
              <a:rPr lang="fr-FR" altLang="fr-FR" sz="2159" b="1">
                <a:latin typeface="Calibri" panose="020F0502020204030204" pitchFamily="34" charset="0"/>
              </a:rPr>
              <a:t>détruites</a:t>
            </a:r>
          </a:p>
          <a:p>
            <a:pPr eaLnBrk="1" hangingPunct="1">
              <a:spcAft>
                <a:spcPct val="0"/>
              </a:spcAft>
              <a:buClrTx/>
              <a:buFontTx/>
              <a:buNone/>
            </a:pPr>
            <a:endParaRPr lang="fr-FR" altLang="fr-FR" sz="1016">
              <a:latin typeface="Calibri" panose="020F0502020204030204" pitchFamily="34" charset="0"/>
            </a:endParaRPr>
          </a:p>
          <a:p>
            <a:pPr eaLnBrk="1" hangingPunct="1">
              <a:spcAft>
                <a:spcPct val="0"/>
              </a:spcAft>
              <a:buClrTx/>
              <a:buFontTx/>
              <a:buNone/>
            </a:pPr>
            <a:r>
              <a:rPr lang="fr-FR" altLang="fr-FR" sz="2159">
                <a:latin typeface="Calibri" panose="020F0502020204030204" pitchFamily="34" charset="0"/>
              </a:rPr>
              <a:t>quand le récepteur est en mouvement, l’atténuation des porteuses se transforme aussi dans le temps, car les écarts de trajets entre échos se modifient</a:t>
            </a:r>
          </a:p>
          <a:p>
            <a:pPr eaLnBrk="1" hangingPunct="1">
              <a:spcAft>
                <a:spcPct val="0"/>
              </a:spcAft>
              <a:buClrTx/>
              <a:buFontTx/>
              <a:buNone/>
            </a:pPr>
            <a:endParaRPr lang="fr-FR" altLang="fr-FR" sz="2159">
              <a:latin typeface="Calibri" panose="020F0502020204030204" pitchFamily="34" charset="0"/>
            </a:endParaRPr>
          </a:p>
        </p:txBody>
      </p:sp>
      <p:pic>
        <p:nvPicPr>
          <p:cNvPr id="14346" name="Image 1">
            <a:extLst>
              <a:ext uri="{FF2B5EF4-FFF2-40B4-BE49-F238E27FC236}">
                <a16:creationId xmlns:a16="http://schemas.microsoft.com/office/drawing/2014/main" id="{8EB98353-62AC-4BB2-9384-893D180CA54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25395" y="5970650"/>
            <a:ext cx="5214489"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range 00">
    <a:dk1>
      <a:sysClr val="windowText" lastClr="000000"/>
    </a:dk1>
    <a:lt1>
      <a:sysClr val="window" lastClr="FFFFFF"/>
    </a:lt1>
    <a:dk2>
      <a:srgbClr val="000000"/>
    </a:dk2>
    <a:lt2>
      <a:srgbClr val="F8F8F8"/>
    </a:lt2>
    <a:accent1>
      <a:srgbClr val="FF66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ange standard">
    <a:majorFont>
      <a:latin typeface="Helvetica 55 Roman"/>
      <a:ea typeface=""/>
      <a:cs typeface=""/>
    </a:majorFont>
    <a:minorFont>
      <a:latin typeface="Helvetica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464</TotalTime>
  <Words>2536</Words>
  <Application>Microsoft Office PowerPoint</Application>
  <PresentationFormat>Personnalisé</PresentationFormat>
  <Paragraphs>343</Paragraphs>
  <Slides>15</Slides>
  <Notes>15</Notes>
  <HiddenSlides>0</HiddenSlides>
  <MMClips>0</MMClips>
  <ScaleCrop>false</ScaleCrop>
  <HeadingPairs>
    <vt:vector size="8" baseType="variant">
      <vt:variant>
        <vt:lpstr>Polices utilisées</vt:lpstr>
      </vt:variant>
      <vt:variant>
        <vt:i4>12</vt:i4>
      </vt:variant>
      <vt:variant>
        <vt:lpstr>Thème</vt:lpstr>
      </vt:variant>
      <vt:variant>
        <vt:i4>2</vt:i4>
      </vt:variant>
      <vt:variant>
        <vt:lpstr>Serveurs OLE incorporés</vt:lpstr>
      </vt:variant>
      <vt:variant>
        <vt:i4>1</vt:i4>
      </vt:variant>
      <vt:variant>
        <vt:lpstr>Titres des diapositives</vt:lpstr>
      </vt:variant>
      <vt:variant>
        <vt:i4>15</vt:i4>
      </vt:variant>
    </vt:vector>
  </HeadingPairs>
  <TitlesOfParts>
    <vt:vector size="30" baseType="lpstr">
      <vt:lpstr>Arial</vt:lpstr>
      <vt:lpstr>Calibri</vt:lpstr>
      <vt:lpstr>Calibri Light</vt:lpstr>
      <vt:lpstr>Cambria</vt:lpstr>
      <vt:lpstr>Helvetica</vt:lpstr>
      <vt:lpstr>Helvetica 35 Thin</vt:lpstr>
      <vt:lpstr>Helvetica 45 Light</vt:lpstr>
      <vt:lpstr>Helvetica 55 Roman</vt:lpstr>
      <vt:lpstr>Helvetica 65 Medium</vt:lpstr>
      <vt:lpstr>Symbol</vt:lpstr>
      <vt:lpstr>Times New Roman</vt:lpstr>
      <vt:lpstr>Wingdings</vt:lpstr>
      <vt:lpstr>Thème Office</vt:lpstr>
      <vt:lpstr>blank</vt:lpstr>
      <vt:lpstr>Document</vt:lpstr>
      <vt:lpstr>Présentation PowerPoint</vt:lpstr>
      <vt:lpstr>Présentation PowerPoint</vt:lpstr>
      <vt:lpstr>Présentation PowerPoint</vt:lpstr>
      <vt:lpstr>Compression du son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Démonstration Emetteur DAB </vt:lpstr>
      <vt:lpstr>Le déploiement du</vt:lpstr>
      <vt:lpstr> Le COFDM,  une technologie au cœur de nombreux systèmes</vt:lpstr>
      <vt:lpstr>Les services sonores : une constante évolution</vt:lpstr>
    </vt:vector>
  </TitlesOfParts>
  <Company>TDF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reneric</dc:creator>
  <cp:lastModifiedBy>Bruno DEWAVRIN</cp:lastModifiedBy>
  <cp:revision>34</cp:revision>
  <dcterms:created xsi:type="dcterms:W3CDTF">2020-12-10T14:16:47Z</dcterms:created>
  <dcterms:modified xsi:type="dcterms:W3CDTF">2021-05-24T09:44:12Z</dcterms:modified>
</cp:coreProperties>
</file>