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8003838" cy="25201563"/>
  <p:notesSz cx="6858000" cy="9144000"/>
  <p:defaultTextStyle>
    <a:defPPr>
      <a:defRPr lang="fr-FR"/>
    </a:defPPr>
    <a:lvl1pPr marL="0" algn="l" defTabSz="1234235" rtl="0" eaLnBrk="1" latinLnBrk="0" hangingPunct="1">
      <a:defRPr sz="4900" kern="1200">
        <a:solidFill>
          <a:schemeClr val="tx1"/>
        </a:solidFill>
        <a:latin typeface="+mn-lt"/>
        <a:ea typeface="+mn-ea"/>
        <a:cs typeface="+mn-cs"/>
      </a:defRPr>
    </a:lvl1pPr>
    <a:lvl2pPr marL="1234235" algn="l" defTabSz="1234235" rtl="0" eaLnBrk="1" latinLnBrk="0" hangingPunct="1">
      <a:defRPr sz="4900" kern="1200">
        <a:solidFill>
          <a:schemeClr val="tx1"/>
        </a:solidFill>
        <a:latin typeface="+mn-lt"/>
        <a:ea typeface="+mn-ea"/>
        <a:cs typeface="+mn-cs"/>
      </a:defRPr>
    </a:lvl2pPr>
    <a:lvl3pPr marL="2468475" algn="l" defTabSz="1234235" rtl="0" eaLnBrk="1" latinLnBrk="0" hangingPunct="1">
      <a:defRPr sz="4900" kern="1200">
        <a:solidFill>
          <a:schemeClr val="tx1"/>
        </a:solidFill>
        <a:latin typeface="+mn-lt"/>
        <a:ea typeface="+mn-ea"/>
        <a:cs typeface="+mn-cs"/>
      </a:defRPr>
    </a:lvl3pPr>
    <a:lvl4pPr marL="3702711" algn="l" defTabSz="1234235" rtl="0" eaLnBrk="1" latinLnBrk="0" hangingPunct="1">
      <a:defRPr sz="4900" kern="1200">
        <a:solidFill>
          <a:schemeClr val="tx1"/>
        </a:solidFill>
        <a:latin typeface="+mn-lt"/>
        <a:ea typeface="+mn-ea"/>
        <a:cs typeface="+mn-cs"/>
      </a:defRPr>
    </a:lvl4pPr>
    <a:lvl5pPr marL="4936948" algn="l" defTabSz="1234235" rtl="0" eaLnBrk="1" latinLnBrk="0" hangingPunct="1">
      <a:defRPr sz="4900" kern="1200">
        <a:solidFill>
          <a:schemeClr val="tx1"/>
        </a:solidFill>
        <a:latin typeface="+mn-lt"/>
        <a:ea typeface="+mn-ea"/>
        <a:cs typeface="+mn-cs"/>
      </a:defRPr>
    </a:lvl5pPr>
    <a:lvl6pPr marL="6171184" algn="l" defTabSz="1234235" rtl="0" eaLnBrk="1" latinLnBrk="0" hangingPunct="1">
      <a:defRPr sz="4900" kern="1200">
        <a:solidFill>
          <a:schemeClr val="tx1"/>
        </a:solidFill>
        <a:latin typeface="+mn-lt"/>
        <a:ea typeface="+mn-ea"/>
        <a:cs typeface="+mn-cs"/>
      </a:defRPr>
    </a:lvl6pPr>
    <a:lvl7pPr marL="7405422" algn="l" defTabSz="1234235" rtl="0" eaLnBrk="1" latinLnBrk="0" hangingPunct="1">
      <a:defRPr sz="4900" kern="1200">
        <a:solidFill>
          <a:schemeClr val="tx1"/>
        </a:solidFill>
        <a:latin typeface="+mn-lt"/>
        <a:ea typeface="+mn-ea"/>
        <a:cs typeface="+mn-cs"/>
      </a:defRPr>
    </a:lvl7pPr>
    <a:lvl8pPr marL="8639659" algn="l" defTabSz="1234235" rtl="0" eaLnBrk="1" latinLnBrk="0" hangingPunct="1">
      <a:defRPr sz="4900" kern="1200">
        <a:solidFill>
          <a:schemeClr val="tx1"/>
        </a:solidFill>
        <a:latin typeface="+mn-lt"/>
        <a:ea typeface="+mn-ea"/>
        <a:cs typeface="+mn-cs"/>
      </a:defRPr>
    </a:lvl8pPr>
    <a:lvl9pPr marL="9873896" algn="l" defTabSz="1234235"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38">
          <p15:clr>
            <a:srgbClr val="A4A3A4"/>
          </p15:clr>
        </p15:guide>
        <p15:guide id="2" pos="56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C4F07"/>
    <a:srgbClr val="FC00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8"/>
  </p:normalViewPr>
  <p:slideViewPr>
    <p:cSldViewPr snapToGrid="0" snapToObjects="1">
      <p:cViewPr varScale="1">
        <p:scale>
          <a:sx n="29" d="100"/>
          <a:sy n="29" d="100"/>
        </p:scale>
        <p:origin x="3264" y="320"/>
      </p:cViewPr>
      <p:guideLst>
        <p:guide orient="horz" pos="7938"/>
        <p:guide pos="567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50288" y="7828821"/>
            <a:ext cx="15303262" cy="5402002"/>
          </a:xfrm>
        </p:spPr>
        <p:txBody>
          <a:bodyPr/>
          <a:lstStyle/>
          <a:p>
            <a:r>
              <a:rPr lang="x-none"/>
              <a:t>Cliquez et modifiez le titre</a:t>
            </a:r>
            <a:endParaRPr lang="fr-FR"/>
          </a:p>
        </p:txBody>
      </p:sp>
      <p:sp>
        <p:nvSpPr>
          <p:cNvPr id="3" name="Sous-titre 2"/>
          <p:cNvSpPr>
            <a:spLocks noGrp="1"/>
          </p:cNvSpPr>
          <p:nvPr>
            <p:ph type="subTitle" idx="1"/>
          </p:nvPr>
        </p:nvSpPr>
        <p:spPr>
          <a:xfrm>
            <a:off x="2700577" y="14280888"/>
            <a:ext cx="12602687" cy="6440399"/>
          </a:xfrm>
        </p:spPr>
        <p:txBody>
          <a:bodyPr/>
          <a:lstStyle>
            <a:lvl1pPr marL="0" indent="0" algn="ctr">
              <a:buNone/>
              <a:defRPr>
                <a:solidFill>
                  <a:schemeClr val="tx1">
                    <a:tint val="75000"/>
                  </a:schemeClr>
                </a:solidFill>
              </a:defRPr>
            </a:lvl1pPr>
            <a:lvl2pPr marL="1234235" indent="0" algn="ctr">
              <a:buNone/>
              <a:defRPr>
                <a:solidFill>
                  <a:schemeClr val="tx1">
                    <a:tint val="75000"/>
                  </a:schemeClr>
                </a:solidFill>
              </a:defRPr>
            </a:lvl2pPr>
            <a:lvl3pPr marL="2468475" indent="0" algn="ctr">
              <a:buNone/>
              <a:defRPr>
                <a:solidFill>
                  <a:schemeClr val="tx1">
                    <a:tint val="75000"/>
                  </a:schemeClr>
                </a:solidFill>
              </a:defRPr>
            </a:lvl3pPr>
            <a:lvl4pPr marL="3702711" indent="0" algn="ctr">
              <a:buNone/>
              <a:defRPr>
                <a:solidFill>
                  <a:schemeClr val="tx1">
                    <a:tint val="75000"/>
                  </a:schemeClr>
                </a:solidFill>
              </a:defRPr>
            </a:lvl4pPr>
            <a:lvl5pPr marL="4936948" indent="0" algn="ctr">
              <a:buNone/>
              <a:defRPr>
                <a:solidFill>
                  <a:schemeClr val="tx1">
                    <a:tint val="75000"/>
                  </a:schemeClr>
                </a:solidFill>
              </a:defRPr>
            </a:lvl5pPr>
            <a:lvl6pPr marL="6171184" indent="0" algn="ctr">
              <a:buNone/>
              <a:defRPr>
                <a:solidFill>
                  <a:schemeClr val="tx1">
                    <a:tint val="75000"/>
                  </a:schemeClr>
                </a:solidFill>
              </a:defRPr>
            </a:lvl6pPr>
            <a:lvl7pPr marL="7405422" indent="0" algn="ctr">
              <a:buNone/>
              <a:defRPr>
                <a:solidFill>
                  <a:schemeClr val="tx1">
                    <a:tint val="75000"/>
                  </a:schemeClr>
                </a:solidFill>
              </a:defRPr>
            </a:lvl7pPr>
            <a:lvl8pPr marL="8639659" indent="0" algn="ctr">
              <a:buNone/>
              <a:defRPr>
                <a:solidFill>
                  <a:schemeClr val="tx1">
                    <a:tint val="75000"/>
                  </a:schemeClr>
                </a:solidFill>
              </a:defRPr>
            </a:lvl8pPr>
            <a:lvl9pPr marL="9873896" indent="0" algn="ctr">
              <a:buNone/>
              <a:defRPr>
                <a:solidFill>
                  <a:schemeClr val="tx1">
                    <a:tint val="75000"/>
                  </a:schemeClr>
                </a:solidFill>
              </a:defRPr>
            </a:lvl9pPr>
          </a:lstStyle>
          <a:p>
            <a:r>
              <a:rPr lang="x-none"/>
              <a:t>Cliquez pour modifier le style des sous-titres du masque</a:t>
            </a:r>
            <a:endParaRPr lang="fr-FR"/>
          </a:p>
        </p:txBody>
      </p:sp>
      <p:sp>
        <p:nvSpPr>
          <p:cNvPr id="4" name="Espace réservé de la date 3"/>
          <p:cNvSpPr>
            <a:spLocks noGrp="1"/>
          </p:cNvSpPr>
          <p:nvPr>
            <p:ph type="dt" sz="half" idx="10"/>
          </p:nvPr>
        </p:nvSpPr>
        <p:spPr/>
        <p:txBody>
          <a:bodyPr/>
          <a:lstStyle/>
          <a:p>
            <a:fld id="{650368C0-EF22-8F4C-97FE-CA212882C463}" type="datetimeFigureOut">
              <a:rPr lang="fr-FR" smtClean="0"/>
              <a:t>21/04/2021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CB97BA-FB9E-4640-9719-A00E46C54B73}" type="slidenum">
              <a:rPr lang="fr-FR" smtClean="0"/>
              <a:t>‹N°›</a:t>
            </a:fld>
            <a:endParaRPr lang="fr-FR"/>
          </a:p>
        </p:txBody>
      </p:sp>
    </p:spTree>
    <p:extLst>
      <p:ext uri="{BB962C8B-B14F-4D97-AF65-F5344CB8AC3E}">
        <p14:creationId xmlns:p14="http://schemas.microsoft.com/office/powerpoint/2010/main" val="56029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x-non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lang="fr-FR"/>
          </a:p>
        </p:txBody>
      </p:sp>
      <p:sp>
        <p:nvSpPr>
          <p:cNvPr id="4" name="Espace réservé de la date 3"/>
          <p:cNvSpPr>
            <a:spLocks noGrp="1"/>
          </p:cNvSpPr>
          <p:nvPr>
            <p:ph type="dt" sz="half" idx="10"/>
          </p:nvPr>
        </p:nvSpPr>
        <p:spPr/>
        <p:txBody>
          <a:bodyPr/>
          <a:lstStyle/>
          <a:p>
            <a:fld id="{650368C0-EF22-8F4C-97FE-CA212882C463}" type="datetimeFigureOut">
              <a:rPr lang="fr-FR" smtClean="0"/>
              <a:t>21/04/2021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CB97BA-FB9E-4640-9719-A00E46C54B73}" type="slidenum">
              <a:rPr lang="fr-FR" smtClean="0"/>
              <a:t>‹N°›</a:t>
            </a:fld>
            <a:endParaRPr lang="fr-FR"/>
          </a:p>
        </p:txBody>
      </p:sp>
    </p:spTree>
    <p:extLst>
      <p:ext uri="{BB962C8B-B14F-4D97-AF65-F5344CB8AC3E}">
        <p14:creationId xmlns:p14="http://schemas.microsoft.com/office/powerpoint/2010/main" val="30324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0557510" y="3179368"/>
            <a:ext cx="6379484" cy="67752536"/>
          </a:xfrm>
        </p:spPr>
        <p:txBody>
          <a:bodyPr vert="eaVert"/>
          <a:lstStyle/>
          <a:p>
            <a:r>
              <a:rPr lang="x-none"/>
              <a:t>Cliquez et modifiez le titre</a:t>
            </a:r>
            <a:endParaRPr lang="fr-FR"/>
          </a:p>
        </p:txBody>
      </p:sp>
      <p:sp>
        <p:nvSpPr>
          <p:cNvPr id="3" name="Espace réservé du texte vertical 2"/>
          <p:cNvSpPr>
            <a:spLocks noGrp="1"/>
          </p:cNvSpPr>
          <p:nvPr>
            <p:ph type="body" orient="vert" idx="1"/>
          </p:nvPr>
        </p:nvSpPr>
        <p:spPr>
          <a:xfrm>
            <a:off x="1419054" y="3179368"/>
            <a:ext cx="18838392" cy="67752536"/>
          </a:xfrm>
        </p:spPr>
        <p:txBody>
          <a:bodyPr vert="eaVert"/>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lang="fr-FR"/>
          </a:p>
        </p:txBody>
      </p:sp>
      <p:sp>
        <p:nvSpPr>
          <p:cNvPr id="4" name="Espace réservé de la date 3"/>
          <p:cNvSpPr>
            <a:spLocks noGrp="1"/>
          </p:cNvSpPr>
          <p:nvPr>
            <p:ph type="dt" sz="half" idx="10"/>
          </p:nvPr>
        </p:nvSpPr>
        <p:spPr/>
        <p:txBody>
          <a:bodyPr/>
          <a:lstStyle/>
          <a:p>
            <a:fld id="{650368C0-EF22-8F4C-97FE-CA212882C463}" type="datetimeFigureOut">
              <a:rPr lang="fr-FR" smtClean="0"/>
              <a:t>21/04/2021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CB97BA-FB9E-4640-9719-A00E46C54B73}" type="slidenum">
              <a:rPr lang="fr-FR" smtClean="0"/>
              <a:t>‹N°›</a:t>
            </a:fld>
            <a:endParaRPr lang="fr-FR"/>
          </a:p>
        </p:txBody>
      </p:sp>
    </p:spTree>
    <p:extLst>
      <p:ext uri="{BB962C8B-B14F-4D97-AF65-F5344CB8AC3E}">
        <p14:creationId xmlns:p14="http://schemas.microsoft.com/office/powerpoint/2010/main" val="1944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x-none"/>
              <a:t>Cliquez et modifiez le titre</a:t>
            </a:r>
            <a:endParaRPr lang="fr-FR"/>
          </a:p>
        </p:txBody>
      </p:sp>
      <p:sp>
        <p:nvSpPr>
          <p:cNvPr id="3" name="Espace réservé du contenu 2"/>
          <p:cNvSpPr>
            <a:spLocks noGrp="1"/>
          </p:cNvSpPr>
          <p:nvPr>
            <p:ph idx="1"/>
          </p:nvPr>
        </p:nvSpPr>
        <p:spPr/>
        <p:txBody>
          <a:body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lang="fr-FR"/>
          </a:p>
        </p:txBody>
      </p:sp>
      <p:sp>
        <p:nvSpPr>
          <p:cNvPr id="4" name="Espace réservé de la date 3"/>
          <p:cNvSpPr>
            <a:spLocks noGrp="1"/>
          </p:cNvSpPr>
          <p:nvPr>
            <p:ph type="dt" sz="half" idx="10"/>
          </p:nvPr>
        </p:nvSpPr>
        <p:spPr/>
        <p:txBody>
          <a:bodyPr/>
          <a:lstStyle/>
          <a:p>
            <a:fld id="{650368C0-EF22-8F4C-97FE-CA212882C463}" type="datetimeFigureOut">
              <a:rPr lang="fr-FR" smtClean="0"/>
              <a:t>21/04/2021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CB97BA-FB9E-4640-9719-A00E46C54B73}" type="slidenum">
              <a:rPr lang="fr-FR" smtClean="0"/>
              <a:t>‹N°›</a:t>
            </a:fld>
            <a:endParaRPr lang="fr-FR"/>
          </a:p>
        </p:txBody>
      </p:sp>
    </p:spTree>
    <p:extLst>
      <p:ext uri="{BB962C8B-B14F-4D97-AF65-F5344CB8AC3E}">
        <p14:creationId xmlns:p14="http://schemas.microsoft.com/office/powerpoint/2010/main" val="170012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422179" y="16194339"/>
            <a:ext cx="15303262" cy="5005310"/>
          </a:xfrm>
        </p:spPr>
        <p:txBody>
          <a:bodyPr anchor="t"/>
          <a:lstStyle>
            <a:lvl1pPr algn="l">
              <a:defRPr sz="10800" b="1" cap="all"/>
            </a:lvl1pPr>
          </a:lstStyle>
          <a:p>
            <a:r>
              <a:rPr lang="x-none"/>
              <a:t>Cliquez et modifiez le titre</a:t>
            </a:r>
            <a:endParaRPr lang="fr-FR"/>
          </a:p>
        </p:txBody>
      </p:sp>
      <p:sp>
        <p:nvSpPr>
          <p:cNvPr id="3" name="Espace réservé du texte 2"/>
          <p:cNvSpPr>
            <a:spLocks noGrp="1"/>
          </p:cNvSpPr>
          <p:nvPr>
            <p:ph type="body" idx="1"/>
          </p:nvPr>
        </p:nvSpPr>
        <p:spPr>
          <a:xfrm>
            <a:off x="1422179" y="10681501"/>
            <a:ext cx="15303262" cy="5512840"/>
          </a:xfrm>
        </p:spPr>
        <p:txBody>
          <a:bodyPr anchor="b"/>
          <a:lstStyle>
            <a:lvl1pPr marL="0" indent="0">
              <a:buNone/>
              <a:defRPr sz="5400">
                <a:solidFill>
                  <a:schemeClr val="tx1">
                    <a:tint val="75000"/>
                  </a:schemeClr>
                </a:solidFill>
              </a:defRPr>
            </a:lvl1pPr>
            <a:lvl2pPr marL="1234235" indent="0">
              <a:buNone/>
              <a:defRPr sz="4900">
                <a:solidFill>
                  <a:schemeClr val="tx1">
                    <a:tint val="75000"/>
                  </a:schemeClr>
                </a:solidFill>
              </a:defRPr>
            </a:lvl2pPr>
            <a:lvl3pPr marL="2468475" indent="0">
              <a:buNone/>
              <a:defRPr sz="4300">
                <a:solidFill>
                  <a:schemeClr val="tx1">
                    <a:tint val="75000"/>
                  </a:schemeClr>
                </a:solidFill>
              </a:defRPr>
            </a:lvl3pPr>
            <a:lvl4pPr marL="3702711" indent="0">
              <a:buNone/>
              <a:defRPr sz="3800">
                <a:solidFill>
                  <a:schemeClr val="tx1">
                    <a:tint val="75000"/>
                  </a:schemeClr>
                </a:solidFill>
              </a:defRPr>
            </a:lvl4pPr>
            <a:lvl5pPr marL="4936948" indent="0">
              <a:buNone/>
              <a:defRPr sz="3800">
                <a:solidFill>
                  <a:schemeClr val="tx1">
                    <a:tint val="75000"/>
                  </a:schemeClr>
                </a:solidFill>
              </a:defRPr>
            </a:lvl5pPr>
            <a:lvl6pPr marL="6171184" indent="0">
              <a:buNone/>
              <a:defRPr sz="3800">
                <a:solidFill>
                  <a:schemeClr val="tx1">
                    <a:tint val="75000"/>
                  </a:schemeClr>
                </a:solidFill>
              </a:defRPr>
            </a:lvl6pPr>
            <a:lvl7pPr marL="7405422" indent="0">
              <a:buNone/>
              <a:defRPr sz="3800">
                <a:solidFill>
                  <a:schemeClr val="tx1">
                    <a:tint val="75000"/>
                  </a:schemeClr>
                </a:solidFill>
              </a:defRPr>
            </a:lvl7pPr>
            <a:lvl8pPr marL="8639659" indent="0">
              <a:buNone/>
              <a:defRPr sz="3800">
                <a:solidFill>
                  <a:schemeClr val="tx1">
                    <a:tint val="75000"/>
                  </a:schemeClr>
                </a:solidFill>
              </a:defRPr>
            </a:lvl8pPr>
            <a:lvl9pPr marL="9873896" indent="0">
              <a:buNone/>
              <a:defRPr sz="3800">
                <a:solidFill>
                  <a:schemeClr val="tx1">
                    <a:tint val="75000"/>
                  </a:schemeClr>
                </a:solidFill>
              </a:defRPr>
            </a:lvl9pPr>
          </a:lstStyle>
          <a:p>
            <a:pPr lvl="0"/>
            <a:r>
              <a:rPr lang="x-none"/>
              <a:t>Cliquez pour modifier les styles du texte du masque</a:t>
            </a:r>
          </a:p>
        </p:txBody>
      </p:sp>
      <p:sp>
        <p:nvSpPr>
          <p:cNvPr id="4" name="Espace réservé de la date 3"/>
          <p:cNvSpPr>
            <a:spLocks noGrp="1"/>
          </p:cNvSpPr>
          <p:nvPr>
            <p:ph type="dt" sz="half" idx="10"/>
          </p:nvPr>
        </p:nvSpPr>
        <p:spPr/>
        <p:txBody>
          <a:bodyPr/>
          <a:lstStyle/>
          <a:p>
            <a:fld id="{650368C0-EF22-8F4C-97FE-CA212882C463}" type="datetimeFigureOut">
              <a:rPr lang="fr-FR" smtClean="0"/>
              <a:t>21/04/2021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CB97BA-FB9E-4640-9719-A00E46C54B73}" type="slidenum">
              <a:rPr lang="fr-FR" smtClean="0"/>
              <a:t>‹N°›</a:t>
            </a:fld>
            <a:endParaRPr lang="fr-FR"/>
          </a:p>
        </p:txBody>
      </p:sp>
    </p:spTree>
    <p:extLst>
      <p:ext uri="{BB962C8B-B14F-4D97-AF65-F5344CB8AC3E}">
        <p14:creationId xmlns:p14="http://schemas.microsoft.com/office/powerpoint/2010/main" val="184545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x-none"/>
              <a:t>Cliquez et modifiez le titre</a:t>
            </a:r>
            <a:endParaRPr lang="fr-FR"/>
          </a:p>
        </p:txBody>
      </p:sp>
      <p:sp>
        <p:nvSpPr>
          <p:cNvPr id="3" name="Espace réservé du contenu 2"/>
          <p:cNvSpPr>
            <a:spLocks noGrp="1"/>
          </p:cNvSpPr>
          <p:nvPr>
            <p:ph sz="half" idx="1"/>
          </p:nvPr>
        </p:nvSpPr>
        <p:spPr>
          <a:xfrm>
            <a:off x="1419053" y="18527817"/>
            <a:ext cx="12608938" cy="52404085"/>
          </a:xfrm>
        </p:spPr>
        <p:txBody>
          <a:bodyPr/>
          <a:lstStyle>
            <a:lvl1pPr>
              <a:defRPr sz="7600"/>
            </a:lvl1pPr>
            <a:lvl2pPr>
              <a:defRPr sz="6500"/>
            </a:lvl2pPr>
            <a:lvl3pPr>
              <a:defRPr sz="5400"/>
            </a:lvl3pPr>
            <a:lvl4pPr>
              <a:defRPr sz="4900"/>
            </a:lvl4pPr>
            <a:lvl5pPr>
              <a:defRPr sz="4900"/>
            </a:lvl5pPr>
            <a:lvl6pPr>
              <a:defRPr sz="4900"/>
            </a:lvl6pPr>
            <a:lvl7pPr>
              <a:defRPr sz="4900"/>
            </a:lvl7pPr>
            <a:lvl8pPr>
              <a:defRPr sz="4900"/>
            </a:lvl8pPr>
            <a:lvl9pPr>
              <a:defRPr sz="4900"/>
            </a:lvl9p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lang="fr-FR"/>
          </a:p>
        </p:txBody>
      </p:sp>
      <p:sp>
        <p:nvSpPr>
          <p:cNvPr id="4" name="Espace réservé du contenu 3"/>
          <p:cNvSpPr>
            <a:spLocks noGrp="1"/>
          </p:cNvSpPr>
          <p:nvPr>
            <p:ph sz="half" idx="2"/>
          </p:nvPr>
        </p:nvSpPr>
        <p:spPr>
          <a:xfrm>
            <a:off x="14328057" y="18527817"/>
            <a:ext cx="12608938" cy="52404085"/>
          </a:xfrm>
        </p:spPr>
        <p:txBody>
          <a:bodyPr/>
          <a:lstStyle>
            <a:lvl1pPr>
              <a:defRPr sz="7600"/>
            </a:lvl1pPr>
            <a:lvl2pPr>
              <a:defRPr sz="6500"/>
            </a:lvl2pPr>
            <a:lvl3pPr>
              <a:defRPr sz="5400"/>
            </a:lvl3pPr>
            <a:lvl4pPr>
              <a:defRPr sz="4900"/>
            </a:lvl4pPr>
            <a:lvl5pPr>
              <a:defRPr sz="4900"/>
            </a:lvl5pPr>
            <a:lvl6pPr>
              <a:defRPr sz="4900"/>
            </a:lvl6pPr>
            <a:lvl7pPr>
              <a:defRPr sz="4900"/>
            </a:lvl7pPr>
            <a:lvl8pPr>
              <a:defRPr sz="4900"/>
            </a:lvl8pPr>
            <a:lvl9pPr>
              <a:defRPr sz="4900"/>
            </a:lvl9p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lang="fr-FR"/>
          </a:p>
        </p:txBody>
      </p:sp>
      <p:sp>
        <p:nvSpPr>
          <p:cNvPr id="5" name="Espace réservé de la date 4"/>
          <p:cNvSpPr>
            <a:spLocks noGrp="1"/>
          </p:cNvSpPr>
          <p:nvPr>
            <p:ph type="dt" sz="half" idx="10"/>
          </p:nvPr>
        </p:nvSpPr>
        <p:spPr/>
        <p:txBody>
          <a:bodyPr/>
          <a:lstStyle/>
          <a:p>
            <a:fld id="{650368C0-EF22-8F4C-97FE-CA212882C463}" type="datetimeFigureOut">
              <a:rPr lang="fr-FR" smtClean="0"/>
              <a:t>21/04/2021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CB97BA-FB9E-4640-9719-A00E46C54B73}" type="slidenum">
              <a:rPr lang="fr-FR" smtClean="0"/>
              <a:t>‹N°›</a:t>
            </a:fld>
            <a:endParaRPr lang="fr-FR"/>
          </a:p>
        </p:txBody>
      </p:sp>
    </p:spTree>
    <p:extLst>
      <p:ext uri="{BB962C8B-B14F-4D97-AF65-F5344CB8AC3E}">
        <p14:creationId xmlns:p14="http://schemas.microsoft.com/office/powerpoint/2010/main" val="393724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00192" y="1009230"/>
            <a:ext cx="16203454" cy="4200261"/>
          </a:xfrm>
        </p:spPr>
        <p:txBody>
          <a:bodyPr/>
          <a:lstStyle>
            <a:lvl1pPr>
              <a:defRPr/>
            </a:lvl1pPr>
          </a:lstStyle>
          <a:p>
            <a:r>
              <a:rPr lang="x-none"/>
              <a:t>Cliquez et modifiez le titre</a:t>
            </a:r>
            <a:endParaRPr lang="fr-FR"/>
          </a:p>
        </p:txBody>
      </p:sp>
      <p:sp>
        <p:nvSpPr>
          <p:cNvPr id="3" name="Espace réservé du texte 2"/>
          <p:cNvSpPr>
            <a:spLocks noGrp="1"/>
          </p:cNvSpPr>
          <p:nvPr>
            <p:ph type="body" idx="1"/>
          </p:nvPr>
        </p:nvSpPr>
        <p:spPr>
          <a:xfrm>
            <a:off x="900192" y="5641185"/>
            <a:ext cx="7954822" cy="2350978"/>
          </a:xfrm>
        </p:spPr>
        <p:txBody>
          <a:bodyPr anchor="b"/>
          <a:lstStyle>
            <a:lvl1pPr marL="0" indent="0">
              <a:buNone/>
              <a:defRPr sz="6500" b="1"/>
            </a:lvl1pPr>
            <a:lvl2pPr marL="1234235" indent="0">
              <a:buNone/>
              <a:defRPr sz="5400" b="1"/>
            </a:lvl2pPr>
            <a:lvl3pPr marL="2468475" indent="0">
              <a:buNone/>
              <a:defRPr sz="4900" b="1"/>
            </a:lvl3pPr>
            <a:lvl4pPr marL="3702711" indent="0">
              <a:buNone/>
              <a:defRPr sz="4300" b="1"/>
            </a:lvl4pPr>
            <a:lvl5pPr marL="4936948" indent="0">
              <a:buNone/>
              <a:defRPr sz="4300" b="1"/>
            </a:lvl5pPr>
            <a:lvl6pPr marL="6171184" indent="0">
              <a:buNone/>
              <a:defRPr sz="4300" b="1"/>
            </a:lvl6pPr>
            <a:lvl7pPr marL="7405422" indent="0">
              <a:buNone/>
              <a:defRPr sz="4300" b="1"/>
            </a:lvl7pPr>
            <a:lvl8pPr marL="8639659" indent="0">
              <a:buNone/>
              <a:defRPr sz="4300" b="1"/>
            </a:lvl8pPr>
            <a:lvl9pPr marL="9873896" indent="0">
              <a:buNone/>
              <a:defRPr sz="4300" b="1"/>
            </a:lvl9pPr>
          </a:lstStyle>
          <a:p>
            <a:pPr lvl="0"/>
            <a:r>
              <a:rPr lang="x-none"/>
              <a:t>Cliquez pour modifier les styles du texte du masque</a:t>
            </a:r>
          </a:p>
        </p:txBody>
      </p:sp>
      <p:sp>
        <p:nvSpPr>
          <p:cNvPr id="4" name="Espace réservé du contenu 3"/>
          <p:cNvSpPr>
            <a:spLocks noGrp="1"/>
          </p:cNvSpPr>
          <p:nvPr>
            <p:ph sz="half" idx="2"/>
          </p:nvPr>
        </p:nvSpPr>
        <p:spPr>
          <a:xfrm>
            <a:off x="900192" y="7992164"/>
            <a:ext cx="7954822" cy="14520069"/>
          </a:xfrm>
        </p:spPr>
        <p:txBody>
          <a:bodyPr/>
          <a:lstStyle>
            <a:lvl1pPr>
              <a:defRPr sz="6500"/>
            </a:lvl1pPr>
            <a:lvl2pPr>
              <a:defRPr sz="5400"/>
            </a:lvl2pPr>
            <a:lvl3pPr>
              <a:defRPr sz="4900"/>
            </a:lvl3pPr>
            <a:lvl4pPr>
              <a:defRPr sz="4300"/>
            </a:lvl4pPr>
            <a:lvl5pPr>
              <a:defRPr sz="4300"/>
            </a:lvl5pPr>
            <a:lvl6pPr>
              <a:defRPr sz="4300"/>
            </a:lvl6pPr>
            <a:lvl7pPr>
              <a:defRPr sz="4300"/>
            </a:lvl7pPr>
            <a:lvl8pPr>
              <a:defRPr sz="4300"/>
            </a:lvl8pPr>
            <a:lvl9pPr>
              <a:defRPr sz="4300"/>
            </a:lvl9p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lang="fr-FR"/>
          </a:p>
        </p:txBody>
      </p:sp>
      <p:sp>
        <p:nvSpPr>
          <p:cNvPr id="5" name="Espace réservé du texte 4"/>
          <p:cNvSpPr>
            <a:spLocks noGrp="1"/>
          </p:cNvSpPr>
          <p:nvPr>
            <p:ph type="body" sz="quarter" idx="3"/>
          </p:nvPr>
        </p:nvSpPr>
        <p:spPr>
          <a:xfrm>
            <a:off x="9145700" y="5641185"/>
            <a:ext cx="7957947" cy="2350978"/>
          </a:xfrm>
        </p:spPr>
        <p:txBody>
          <a:bodyPr anchor="b"/>
          <a:lstStyle>
            <a:lvl1pPr marL="0" indent="0">
              <a:buNone/>
              <a:defRPr sz="6500" b="1"/>
            </a:lvl1pPr>
            <a:lvl2pPr marL="1234235" indent="0">
              <a:buNone/>
              <a:defRPr sz="5400" b="1"/>
            </a:lvl2pPr>
            <a:lvl3pPr marL="2468475" indent="0">
              <a:buNone/>
              <a:defRPr sz="4900" b="1"/>
            </a:lvl3pPr>
            <a:lvl4pPr marL="3702711" indent="0">
              <a:buNone/>
              <a:defRPr sz="4300" b="1"/>
            </a:lvl4pPr>
            <a:lvl5pPr marL="4936948" indent="0">
              <a:buNone/>
              <a:defRPr sz="4300" b="1"/>
            </a:lvl5pPr>
            <a:lvl6pPr marL="6171184" indent="0">
              <a:buNone/>
              <a:defRPr sz="4300" b="1"/>
            </a:lvl6pPr>
            <a:lvl7pPr marL="7405422" indent="0">
              <a:buNone/>
              <a:defRPr sz="4300" b="1"/>
            </a:lvl7pPr>
            <a:lvl8pPr marL="8639659" indent="0">
              <a:buNone/>
              <a:defRPr sz="4300" b="1"/>
            </a:lvl8pPr>
            <a:lvl9pPr marL="9873896" indent="0">
              <a:buNone/>
              <a:defRPr sz="4300" b="1"/>
            </a:lvl9pPr>
          </a:lstStyle>
          <a:p>
            <a:pPr lvl="0"/>
            <a:r>
              <a:rPr lang="x-none"/>
              <a:t>Cliquez pour modifier les styles du texte du masque</a:t>
            </a:r>
          </a:p>
        </p:txBody>
      </p:sp>
      <p:sp>
        <p:nvSpPr>
          <p:cNvPr id="6" name="Espace réservé du contenu 5"/>
          <p:cNvSpPr>
            <a:spLocks noGrp="1"/>
          </p:cNvSpPr>
          <p:nvPr>
            <p:ph sz="quarter" idx="4"/>
          </p:nvPr>
        </p:nvSpPr>
        <p:spPr>
          <a:xfrm>
            <a:off x="9145700" y="7992164"/>
            <a:ext cx="7957947" cy="14520069"/>
          </a:xfrm>
        </p:spPr>
        <p:txBody>
          <a:bodyPr/>
          <a:lstStyle>
            <a:lvl1pPr>
              <a:defRPr sz="6500"/>
            </a:lvl1pPr>
            <a:lvl2pPr>
              <a:defRPr sz="5400"/>
            </a:lvl2pPr>
            <a:lvl3pPr>
              <a:defRPr sz="4900"/>
            </a:lvl3pPr>
            <a:lvl4pPr>
              <a:defRPr sz="4300"/>
            </a:lvl4pPr>
            <a:lvl5pPr>
              <a:defRPr sz="4300"/>
            </a:lvl5pPr>
            <a:lvl6pPr>
              <a:defRPr sz="4300"/>
            </a:lvl6pPr>
            <a:lvl7pPr>
              <a:defRPr sz="4300"/>
            </a:lvl7pPr>
            <a:lvl8pPr>
              <a:defRPr sz="4300"/>
            </a:lvl8pPr>
            <a:lvl9pPr>
              <a:defRPr sz="4300"/>
            </a:lvl9p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lang="fr-FR"/>
          </a:p>
        </p:txBody>
      </p:sp>
      <p:sp>
        <p:nvSpPr>
          <p:cNvPr id="7" name="Espace réservé de la date 6"/>
          <p:cNvSpPr>
            <a:spLocks noGrp="1"/>
          </p:cNvSpPr>
          <p:nvPr>
            <p:ph type="dt" sz="half" idx="10"/>
          </p:nvPr>
        </p:nvSpPr>
        <p:spPr/>
        <p:txBody>
          <a:bodyPr/>
          <a:lstStyle/>
          <a:p>
            <a:fld id="{650368C0-EF22-8F4C-97FE-CA212882C463}" type="datetimeFigureOut">
              <a:rPr lang="fr-FR" smtClean="0"/>
              <a:t>21/04/2021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CB97BA-FB9E-4640-9719-A00E46C54B73}" type="slidenum">
              <a:rPr lang="fr-FR" smtClean="0"/>
              <a:t>‹N°›</a:t>
            </a:fld>
            <a:endParaRPr lang="fr-FR"/>
          </a:p>
        </p:txBody>
      </p:sp>
    </p:spTree>
    <p:extLst>
      <p:ext uri="{BB962C8B-B14F-4D97-AF65-F5344CB8AC3E}">
        <p14:creationId xmlns:p14="http://schemas.microsoft.com/office/powerpoint/2010/main" val="196505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x-none"/>
              <a:t>Cliquez et modifiez le titre</a:t>
            </a:r>
            <a:endParaRPr lang="fr-FR"/>
          </a:p>
        </p:txBody>
      </p:sp>
      <p:sp>
        <p:nvSpPr>
          <p:cNvPr id="3" name="Espace réservé de la date 2"/>
          <p:cNvSpPr>
            <a:spLocks noGrp="1"/>
          </p:cNvSpPr>
          <p:nvPr>
            <p:ph type="dt" sz="half" idx="10"/>
          </p:nvPr>
        </p:nvSpPr>
        <p:spPr/>
        <p:txBody>
          <a:bodyPr/>
          <a:lstStyle/>
          <a:p>
            <a:fld id="{650368C0-EF22-8F4C-97FE-CA212882C463}" type="datetimeFigureOut">
              <a:rPr lang="fr-FR" smtClean="0"/>
              <a:t>21/04/2021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CB97BA-FB9E-4640-9719-A00E46C54B73}" type="slidenum">
              <a:rPr lang="fr-FR" smtClean="0"/>
              <a:t>‹N°›</a:t>
            </a:fld>
            <a:endParaRPr lang="fr-FR"/>
          </a:p>
        </p:txBody>
      </p:sp>
    </p:spTree>
    <p:extLst>
      <p:ext uri="{BB962C8B-B14F-4D97-AF65-F5344CB8AC3E}">
        <p14:creationId xmlns:p14="http://schemas.microsoft.com/office/powerpoint/2010/main" val="394022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0368C0-EF22-8F4C-97FE-CA212882C463}" type="datetimeFigureOut">
              <a:rPr lang="fr-FR" smtClean="0"/>
              <a:t>21/04/2021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CB97BA-FB9E-4640-9719-A00E46C54B73}" type="slidenum">
              <a:rPr lang="fr-FR" smtClean="0"/>
              <a:t>‹N°›</a:t>
            </a:fld>
            <a:endParaRPr lang="fr-FR"/>
          </a:p>
        </p:txBody>
      </p:sp>
    </p:spTree>
    <p:extLst>
      <p:ext uri="{BB962C8B-B14F-4D97-AF65-F5344CB8AC3E}">
        <p14:creationId xmlns:p14="http://schemas.microsoft.com/office/powerpoint/2010/main" val="357773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00195" y="1003397"/>
            <a:ext cx="5923139" cy="4270265"/>
          </a:xfrm>
        </p:spPr>
        <p:txBody>
          <a:bodyPr anchor="b"/>
          <a:lstStyle>
            <a:lvl1pPr algn="l">
              <a:defRPr sz="5400" b="1"/>
            </a:lvl1pPr>
          </a:lstStyle>
          <a:p>
            <a:r>
              <a:rPr lang="x-none"/>
              <a:t>Cliquez et modifiez le titre</a:t>
            </a:r>
            <a:endParaRPr lang="fr-FR"/>
          </a:p>
        </p:txBody>
      </p:sp>
      <p:sp>
        <p:nvSpPr>
          <p:cNvPr id="3" name="Espace réservé du contenu 2"/>
          <p:cNvSpPr>
            <a:spLocks noGrp="1"/>
          </p:cNvSpPr>
          <p:nvPr>
            <p:ph idx="1"/>
          </p:nvPr>
        </p:nvSpPr>
        <p:spPr>
          <a:xfrm>
            <a:off x="7039001" y="1003398"/>
            <a:ext cx="10064645" cy="21508836"/>
          </a:xfrm>
        </p:spPr>
        <p:txBody>
          <a:bodyPr/>
          <a:lstStyle>
            <a:lvl1pPr>
              <a:defRPr sz="8600"/>
            </a:lvl1pPr>
            <a:lvl2pPr>
              <a:defRPr sz="7600"/>
            </a:lvl2pPr>
            <a:lvl3pPr>
              <a:defRPr sz="6500"/>
            </a:lvl3pPr>
            <a:lvl4pPr>
              <a:defRPr sz="5400"/>
            </a:lvl4pPr>
            <a:lvl5pPr>
              <a:defRPr sz="5400"/>
            </a:lvl5pPr>
            <a:lvl6pPr>
              <a:defRPr sz="5400"/>
            </a:lvl6pPr>
            <a:lvl7pPr>
              <a:defRPr sz="5400"/>
            </a:lvl7pPr>
            <a:lvl8pPr>
              <a:defRPr sz="5400"/>
            </a:lvl8pPr>
            <a:lvl9pPr>
              <a:defRPr sz="5400"/>
            </a:lvl9p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lang="fr-FR"/>
          </a:p>
        </p:txBody>
      </p:sp>
      <p:sp>
        <p:nvSpPr>
          <p:cNvPr id="4" name="Espace réservé du texte 3"/>
          <p:cNvSpPr>
            <a:spLocks noGrp="1"/>
          </p:cNvSpPr>
          <p:nvPr>
            <p:ph type="body" sz="half" idx="2"/>
          </p:nvPr>
        </p:nvSpPr>
        <p:spPr>
          <a:xfrm>
            <a:off x="900195" y="5273663"/>
            <a:ext cx="5923139" cy="17238570"/>
          </a:xfrm>
        </p:spPr>
        <p:txBody>
          <a:bodyPr/>
          <a:lstStyle>
            <a:lvl1pPr marL="0" indent="0">
              <a:buNone/>
              <a:defRPr sz="3800"/>
            </a:lvl1pPr>
            <a:lvl2pPr marL="1234235" indent="0">
              <a:buNone/>
              <a:defRPr sz="3200"/>
            </a:lvl2pPr>
            <a:lvl3pPr marL="2468475" indent="0">
              <a:buNone/>
              <a:defRPr sz="2800"/>
            </a:lvl3pPr>
            <a:lvl4pPr marL="3702711" indent="0">
              <a:buNone/>
              <a:defRPr sz="2400"/>
            </a:lvl4pPr>
            <a:lvl5pPr marL="4936948" indent="0">
              <a:buNone/>
              <a:defRPr sz="2400"/>
            </a:lvl5pPr>
            <a:lvl6pPr marL="6171184" indent="0">
              <a:buNone/>
              <a:defRPr sz="2400"/>
            </a:lvl6pPr>
            <a:lvl7pPr marL="7405422" indent="0">
              <a:buNone/>
              <a:defRPr sz="2400"/>
            </a:lvl7pPr>
            <a:lvl8pPr marL="8639659" indent="0">
              <a:buNone/>
              <a:defRPr sz="2400"/>
            </a:lvl8pPr>
            <a:lvl9pPr marL="9873896" indent="0">
              <a:buNone/>
              <a:defRPr sz="2400"/>
            </a:lvl9pPr>
          </a:lstStyle>
          <a:p>
            <a:pPr lvl="0"/>
            <a:r>
              <a:rPr lang="x-none"/>
              <a:t>Cliquez pour modifier les styles du texte du masque</a:t>
            </a:r>
          </a:p>
        </p:txBody>
      </p:sp>
      <p:sp>
        <p:nvSpPr>
          <p:cNvPr id="5" name="Espace réservé de la date 4"/>
          <p:cNvSpPr>
            <a:spLocks noGrp="1"/>
          </p:cNvSpPr>
          <p:nvPr>
            <p:ph type="dt" sz="half" idx="10"/>
          </p:nvPr>
        </p:nvSpPr>
        <p:spPr/>
        <p:txBody>
          <a:bodyPr/>
          <a:lstStyle/>
          <a:p>
            <a:fld id="{650368C0-EF22-8F4C-97FE-CA212882C463}" type="datetimeFigureOut">
              <a:rPr lang="fr-FR" smtClean="0"/>
              <a:t>21/04/2021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CB97BA-FB9E-4640-9719-A00E46C54B73}" type="slidenum">
              <a:rPr lang="fr-FR" smtClean="0"/>
              <a:t>‹N°›</a:t>
            </a:fld>
            <a:endParaRPr lang="fr-FR"/>
          </a:p>
        </p:txBody>
      </p:sp>
    </p:spTree>
    <p:extLst>
      <p:ext uri="{BB962C8B-B14F-4D97-AF65-F5344CB8AC3E}">
        <p14:creationId xmlns:p14="http://schemas.microsoft.com/office/powerpoint/2010/main" val="2123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528880" y="17641095"/>
            <a:ext cx="10802303" cy="2082631"/>
          </a:xfrm>
        </p:spPr>
        <p:txBody>
          <a:bodyPr anchor="b"/>
          <a:lstStyle>
            <a:lvl1pPr algn="l">
              <a:defRPr sz="5400" b="1"/>
            </a:lvl1pPr>
          </a:lstStyle>
          <a:p>
            <a:r>
              <a:rPr lang="x-none"/>
              <a:t>Cliquez et modifiez le titre</a:t>
            </a:r>
            <a:endParaRPr lang="fr-FR"/>
          </a:p>
        </p:txBody>
      </p:sp>
      <p:sp>
        <p:nvSpPr>
          <p:cNvPr id="3" name="Espace réservé pour une image  2"/>
          <p:cNvSpPr>
            <a:spLocks noGrp="1"/>
          </p:cNvSpPr>
          <p:nvPr>
            <p:ph type="pic" idx="1"/>
          </p:nvPr>
        </p:nvSpPr>
        <p:spPr>
          <a:xfrm>
            <a:off x="3528880" y="2251807"/>
            <a:ext cx="10802303" cy="15120938"/>
          </a:xfrm>
        </p:spPr>
        <p:txBody>
          <a:bodyPr/>
          <a:lstStyle>
            <a:lvl1pPr marL="0" indent="0">
              <a:buNone/>
              <a:defRPr sz="8600"/>
            </a:lvl1pPr>
            <a:lvl2pPr marL="1234235" indent="0">
              <a:buNone/>
              <a:defRPr sz="7600"/>
            </a:lvl2pPr>
            <a:lvl3pPr marL="2468475" indent="0">
              <a:buNone/>
              <a:defRPr sz="6500"/>
            </a:lvl3pPr>
            <a:lvl4pPr marL="3702711" indent="0">
              <a:buNone/>
              <a:defRPr sz="5400"/>
            </a:lvl4pPr>
            <a:lvl5pPr marL="4936948" indent="0">
              <a:buNone/>
              <a:defRPr sz="5400"/>
            </a:lvl5pPr>
            <a:lvl6pPr marL="6171184" indent="0">
              <a:buNone/>
              <a:defRPr sz="5400"/>
            </a:lvl6pPr>
            <a:lvl7pPr marL="7405422" indent="0">
              <a:buNone/>
              <a:defRPr sz="5400"/>
            </a:lvl7pPr>
            <a:lvl8pPr marL="8639659" indent="0">
              <a:buNone/>
              <a:defRPr sz="5400"/>
            </a:lvl8pPr>
            <a:lvl9pPr marL="9873896" indent="0">
              <a:buNone/>
              <a:defRPr sz="5400"/>
            </a:lvl9pPr>
          </a:lstStyle>
          <a:p>
            <a:endParaRPr lang="fr-FR"/>
          </a:p>
        </p:txBody>
      </p:sp>
      <p:sp>
        <p:nvSpPr>
          <p:cNvPr id="4" name="Espace réservé du texte 3"/>
          <p:cNvSpPr>
            <a:spLocks noGrp="1"/>
          </p:cNvSpPr>
          <p:nvPr>
            <p:ph type="body" sz="half" idx="2"/>
          </p:nvPr>
        </p:nvSpPr>
        <p:spPr>
          <a:xfrm>
            <a:off x="3528880" y="19723726"/>
            <a:ext cx="10802303" cy="2957681"/>
          </a:xfrm>
        </p:spPr>
        <p:txBody>
          <a:bodyPr/>
          <a:lstStyle>
            <a:lvl1pPr marL="0" indent="0">
              <a:buNone/>
              <a:defRPr sz="3800"/>
            </a:lvl1pPr>
            <a:lvl2pPr marL="1234235" indent="0">
              <a:buNone/>
              <a:defRPr sz="3200"/>
            </a:lvl2pPr>
            <a:lvl3pPr marL="2468475" indent="0">
              <a:buNone/>
              <a:defRPr sz="2800"/>
            </a:lvl3pPr>
            <a:lvl4pPr marL="3702711" indent="0">
              <a:buNone/>
              <a:defRPr sz="2400"/>
            </a:lvl4pPr>
            <a:lvl5pPr marL="4936948" indent="0">
              <a:buNone/>
              <a:defRPr sz="2400"/>
            </a:lvl5pPr>
            <a:lvl6pPr marL="6171184" indent="0">
              <a:buNone/>
              <a:defRPr sz="2400"/>
            </a:lvl6pPr>
            <a:lvl7pPr marL="7405422" indent="0">
              <a:buNone/>
              <a:defRPr sz="2400"/>
            </a:lvl7pPr>
            <a:lvl8pPr marL="8639659" indent="0">
              <a:buNone/>
              <a:defRPr sz="2400"/>
            </a:lvl8pPr>
            <a:lvl9pPr marL="9873896" indent="0">
              <a:buNone/>
              <a:defRPr sz="2400"/>
            </a:lvl9pPr>
          </a:lstStyle>
          <a:p>
            <a:pPr lvl="0"/>
            <a:r>
              <a:rPr lang="x-none"/>
              <a:t>Cliquez pour modifier les styles du texte du masque</a:t>
            </a:r>
          </a:p>
        </p:txBody>
      </p:sp>
      <p:sp>
        <p:nvSpPr>
          <p:cNvPr id="5" name="Espace réservé de la date 4"/>
          <p:cNvSpPr>
            <a:spLocks noGrp="1"/>
          </p:cNvSpPr>
          <p:nvPr>
            <p:ph type="dt" sz="half" idx="10"/>
          </p:nvPr>
        </p:nvSpPr>
        <p:spPr/>
        <p:txBody>
          <a:bodyPr/>
          <a:lstStyle/>
          <a:p>
            <a:fld id="{650368C0-EF22-8F4C-97FE-CA212882C463}" type="datetimeFigureOut">
              <a:rPr lang="fr-FR" smtClean="0"/>
              <a:t>21/04/2021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CB97BA-FB9E-4640-9719-A00E46C54B73}" type="slidenum">
              <a:rPr lang="fr-FR" smtClean="0"/>
              <a:t>‹N°›</a:t>
            </a:fld>
            <a:endParaRPr lang="fr-FR"/>
          </a:p>
        </p:txBody>
      </p:sp>
    </p:spTree>
    <p:extLst>
      <p:ext uri="{BB962C8B-B14F-4D97-AF65-F5344CB8AC3E}">
        <p14:creationId xmlns:p14="http://schemas.microsoft.com/office/powerpoint/2010/main" val="170002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00192" y="1009230"/>
            <a:ext cx="16203454" cy="4200261"/>
          </a:xfrm>
          <a:prstGeom prst="rect">
            <a:avLst/>
          </a:prstGeom>
        </p:spPr>
        <p:txBody>
          <a:bodyPr vert="horz" lIns="246847" tIns="123423" rIns="246847" bIns="123423" rtlCol="0" anchor="ctr">
            <a:normAutofit/>
          </a:bodyPr>
          <a:lstStyle/>
          <a:p>
            <a:r>
              <a:rPr lang="x-none"/>
              <a:t>Cliquez et modifiez le titre</a:t>
            </a:r>
            <a:endParaRPr lang="fr-FR"/>
          </a:p>
        </p:txBody>
      </p:sp>
      <p:sp>
        <p:nvSpPr>
          <p:cNvPr id="3" name="Espace réservé du texte 2"/>
          <p:cNvSpPr>
            <a:spLocks noGrp="1"/>
          </p:cNvSpPr>
          <p:nvPr>
            <p:ph type="body" idx="1"/>
          </p:nvPr>
        </p:nvSpPr>
        <p:spPr>
          <a:xfrm>
            <a:off x="900192" y="5880368"/>
            <a:ext cx="16203454" cy="16631867"/>
          </a:xfrm>
          <a:prstGeom prst="rect">
            <a:avLst/>
          </a:prstGeom>
        </p:spPr>
        <p:txBody>
          <a:bodyPr vert="horz" lIns="246847" tIns="123423" rIns="246847" bIns="123423" rtlCol="0">
            <a:normAutofit/>
          </a:bodyPr>
          <a:lstStyle/>
          <a:p>
            <a:pPr lvl="0"/>
            <a:r>
              <a:rPr lang="x-none"/>
              <a:t>Cliquez pour modifier les styles du texte du masque</a:t>
            </a:r>
          </a:p>
          <a:p>
            <a:pPr lvl="1"/>
            <a:r>
              <a:rPr lang="x-none"/>
              <a:t>Deuxième niveau</a:t>
            </a:r>
          </a:p>
          <a:p>
            <a:pPr lvl="2"/>
            <a:r>
              <a:rPr lang="x-none"/>
              <a:t>Troisième niveau</a:t>
            </a:r>
          </a:p>
          <a:p>
            <a:pPr lvl="3"/>
            <a:r>
              <a:rPr lang="x-none"/>
              <a:t>Quatrième niveau</a:t>
            </a:r>
          </a:p>
          <a:p>
            <a:pPr lvl="4"/>
            <a:r>
              <a:rPr lang="x-none"/>
              <a:t>Cinquième niveau</a:t>
            </a:r>
            <a:endParaRPr lang="fr-FR"/>
          </a:p>
        </p:txBody>
      </p:sp>
      <p:sp>
        <p:nvSpPr>
          <p:cNvPr id="4" name="Espace réservé de la date 3"/>
          <p:cNvSpPr>
            <a:spLocks noGrp="1"/>
          </p:cNvSpPr>
          <p:nvPr>
            <p:ph type="dt" sz="half" idx="2"/>
          </p:nvPr>
        </p:nvSpPr>
        <p:spPr>
          <a:xfrm>
            <a:off x="900192" y="23358120"/>
            <a:ext cx="4200896" cy="1341749"/>
          </a:xfrm>
          <a:prstGeom prst="rect">
            <a:avLst/>
          </a:prstGeom>
        </p:spPr>
        <p:txBody>
          <a:bodyPr vert="horz" lIns="246847" tIns="123423" rIns="246847" bIns="123423" rtlCol="0" anchor="ctr"/>
          <a:lstStyle>
            <a:lvl1pPr algn="l">
              <a:defRPr sz="3200">
                <a:solidFill>
                  <a:schemeClr val="tx1">
                    <a:tint val="75000"/>
                  </a:schemeClr>
                </a:solidFill>
              </a:defRPr>
            </a:lvl1pPr>
          </a:lstStyle>
          <a:p>
            <a:fld id="{650368C0-EF22-8F4C-97FE-CA212882C463}" type="datetimeFigureOut">
              <a:rPr lang="fr-FR" smtClean="0"/>
              <a:t>21/04/2021</a:t>
            </a:fld>
            <a:endParaRPr lang="fr-FR"/>
          </a:p>
        </p:txBody>
      </p:sp>
      <p:sp>
        <p:nvSpPr>
          <p:cNvPr id="5" name="Espace réservé du pied de page 4"/>
          <p:cNvSpPr>
            <a:spLocks noGrp="1"/>
          </p:cNvSpPr>
          <p:nvPr>
            <p:ph type="ftr" sz="quarter" idx="3"/>
          </p:nvPr>
        </p:nvSpPr>
        <p:spPr>
          <a:xfrm>
            <a:off x="6151313" y="23358120"/>
            <a:ext cx="5701215" cy="1341749"/>
          </a:xfrm>
          <a:prstGeom prst="rect">
            <a:avLst/>
          </a:prstGeom>
        </p:spPr>
        <p:txBody>
          <a:bodyPr vert="horz" lIns="246847" tIns="123423" rIns="246847" bIns="123423" rtlCol="0" anchor="ctr"/>
          <a:lstStyle>
            <a:lvl1pPr algn="ctr">
              <a:defRPr sz="3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2902750" y="23358120"/>
            <a:ext cx="4200896" cy="1341749"/>
          </a:xfrm>
          <a:prstGeom prst="rect">
            <a:avLst/>
          </a:prstGeom>
        </p:spPr>
        <p:txBody>
          <a:bodyPr vert="horz" lIns="246847" tIns="123423" rIns="246847" bIns="123423" rtlCol="0" anchor="ctr"/>
          <a:lstStyle>
            <a:lvl1pPr algn="r">
              <a:defRPr sz="3200">
                <a:solidFill>
                  <a:schemeClr val="tx1">
                    <a:tint val="75000"/>
                  </a:schemeClr>
                </a:solidFill>
              </a:defRPr>
            </a:lvl1pPr>
          </a:lstStyle>
          <a:p>
            <a:fld id="{96CB97BA-FB9E-4640-9719-A00E46C54B73}" type="slidenum">
              <a:rPr lang="fr-FR" smtClean="0"/>
              <a:t>‹N°›</a:t>
            </a:fld>
            <a:endParaRPr lang="fr-FR"/>
          </a:p>
        </p:txBody>
      </p:sp>
    </p:spTree>
    <p:extLst>
      <p:ext uri="{BB962C8B-B14F-4D97-AF65-F5344CB8AC3E}">
        <p14:creationId xmlns:p14="http://schemas.microsoft.com/office/powerpoint/2010/main" val="2813048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34235" rtl="0" eaLnBrk="1" latinLnBrk="0" hangingPunct="1">
        <a:spcBef>
          <a:spcPct val="0"/>
        </a:spcBef>
        <a:buNone/>
        <a:defRPr sz="11900" kern="1200">
          <a:solidFill>
            <a:schemeClr val="tx1"/>
          </a:solidFill>
          <a:latin typeface="+mj-lt"/>
          <a:ea typeface="+mj-ea"/>
          <a:cs typeface="+mj-cs"/>
        </a:defRPr>
      </a:lvl1pPr>
    </p:titleStyle>
    <p:bodyStyle>
      <a:lvl1pPr marL="925678" indent="-925678" algn="l" defTabSz="1234235" rtl="0" eaLnBrk="1" latinLnBrk="0" hangingPunct="1">
        <a:spcBef>
          <a:spcPct val="20000"/>
        </a:spcBef>
        <a:buFont typeface="Arial"/>
        <a:buChar char="•"/>
        <a:defRPr sz="8600" kern="1200">
          <a:solidFill>
            <a:schemeClr val="tx1"/>
          </a:solidFill>
          <a:latin typeface="+mn-lt"/>
          <a:ea typeface="+mn-ea"/>
          <a:cs typeface="+mn-cs"/>
        </a:defRPr>
      </a:lvl1pPr>
      <a:lvl2pPr marL="2005635" indent="-771398" algn="l" defTabSz="1234235" rtl="0" eaLnBrk="1" latinLnBrk="0" hangingPunct="1">
        <a:spcBef>
          <a:spcPct val="20000"/>
        </a:spcBef>
        <a:buFont typeface="Arial"/>
        <a:buChar char="–"/>
        <a:defRPr sz="7600" kern="1200">
          <a:solidFill>
            <a:schemeClr val="tx1"/>
          </a:solidFill>
          <a:latin typeface="+mn-lt"/>
          <a:ea typeface="+mn-ea"/>
          <a:cs typeface="+mn-cs"/>
        </a:defRPr>
      </a:lvl2pPr>
      <a:lvl3pPr marL="3085593" indent="-617118" algn="l" defTabSz="1234235" rtl="0" eaLnBrk="1" latinLnBrk="0" hangingPunct="1">
        <a:spcBef>
          <a:spcPct val="20000"/>
        </a:spcBef>
        <a:buFont typeface="Arial"/>
        <a:buChar char="•"/>
        <a:defRPr sz="6500" kern="1200">
          <a:solidFill>
            <a:schemeClr val="tx1"/>
          </a:solidFill>
          <a:latin typeface="+mn-lt"/>
          <a:ea typeface="+mn-ea"/>
          <a:cs typeface="+mn-cs"/>
        </a:defRPr>
      </a:lvl3pPr>
      <a:lvl4pPr marL="4319830" indent="-617118" algn="l" defTabSz="1234235" rtl="0" eaLnBrk="1" latinLnBrk="0" hangingPunct="1">
        <a:spcBef>
          <a:spcPct val="20000"/>
        </a:spcBef>
        <a:buFont typeface="Arial"/>
        <a:buChar char="–"/>
        <a:defRPr sz="5400" kern="1200">
          <a:solidFill>
            <a:schemeClr val="tx1"/>
          </a:solidFill>
          <a:latin typeface="+mn-lt"/>
          <a:ea typeface="+mn-ea"/>
          <a:cs typeface="+mn-cs"/>
        </a:defRPr>
      </a:lvl4pPr>
      <a:lvl5pPr marL="5554065" indent="-617118" algn="l" defTabSz="1234235" rtl="0" eaLnBrk="1" latinLnBrk="0" hangingPunct="1">
        <a:spcBef>
          <a:spcPct val="20000"/>
        </a:spcBef>
        <a:buFont typeface="Arial"/>
        <a:buChar char="»"/>
        <a:defRPr sz="5400" kern="1200">
          <a:solidFill>
            <a:schemeClr val="tx1"/>
          </a:solidFill>
          <a:latin typeface="+mn-lt"/>
          <a:ea typeface="+mn-ea"/>
          <a:cs typeface="+mn-cs"/>
        </a:defRPr>
      </a:lvl5pPr>
      <a:lvl6pPr marL="6788304" indent="-617118" algn="l" defTabSz="1234235" rtl="0" eaLnBrk="1" latinLnBrk="0" hangingPunct="1">
        <a:spcBef>
          <a:spcPct val="20000"/>
        </a:spcBef>
        <a:buFont typeface="Arial"/>
        <a:buChar char="•"/>
        <a:defRPr sz="5400" kern="1200">
          <a:solidFill>
            <a:schemeClr val="tx1"/>
          </a:solidFill>
          <a:latin typeface="+mn-lt"/>
          <a:ea typeface="+mn-ea"/>
          <a:cs typeface="+mn-cs"/>
        </a:defRPr>
      </a:lvl6pPr>
      <a:lvl7pPr marL="8022539" indent="-617118" algn="l" defTabSz="1234235" rtl="0" eaLnBrk="1" latinLnBrk="0" hangingPunct="1">
        <a:spcBef>
          <a:spcPct val="20000"/>
        </a:spcBef>
        <a:buFont typeface="Arial"/>
        <a:buChar char="•"/>
        <a:defRPr sz="5400" kern="1200">
          <a:solidFill>
            <a:schemeClr val="tx1"/>
          </a:solidFill>
          <a:latin typeface="+mn-lt"/>
          <a:ea typeface="+mn-ea"/>
          <a:cs typeface="+mn-cs"/>
        </a:defRPr>
      </a:lvl7pPr>
      <a:lvl8pPr marL="9256777" indent="-617118" algn="l" defTabSz="1234235" rtl="0" eaLnBrk="1" latinLnBrk="0" hangingPunct="1">
        <a:spcBef>
          <a:spcPct val="20000"/>
        </a:spcBef>
        <a:buFont typeface="Arial"/>
        <a:buChar char="•"/>
        <a:defRPr sz="5400" kern="1200">
          <a:solidFill>
            <a:schemeClr val="tx1"/>
          </a:solidFill>
          <a:latin typeface="+mn-lt"/>
          <a:ea typeface="+mn-ea"/>
          <a:cs typeface="+mn-cs"/>
        </a:defRPr>
      </a:lvl8pPr>
      <a:lvl9pPr marL="10491014" indent="-617118" algn="l" defTabSz="1234235" rtl="0" eaLnBrk="1" latinLnBrk="0" hangingPunct="1">
        <a:spcBef>
          <a:spcPct val="20000"/>
        </a:spcBef>
        <a:buFont typeface="Arial"/>
        <a:buChar char="•"/>
        <a:defRPr sz="5400" kern="1200">
          <a:solidFill>
            <a:schemeClr val="tx1"/>
          </a:solidFill>
          <a:latin typeface="+mn-lt"/>
          <a:ea typeface="+mn-ea"/>
          <a:cs typeface="+mn-cs"/>
        </a:defRPr>
      </a:lvl9pPr>
    </p:bodyStyle>
    <p:otherStyle>
      <a:defPPr>
        <a:defRPr lang="fr-FR"/>
      </a:defPPr>
      <a:lvl1pPr marL="0" algn="l" defTabSz="1234235" rtl="0" eaLnBrk="1" latinLnBrk="0" hangingPunct="1">
        <a:defRPr sz="4900" kern="1200">
          <a:solidFill>
            <a:schemeClr val="tx1"/>
          </a:solidFill>
          <a:latin typeface="+mn-lt"/>
          <a:ea typeface="+mn-ea"/>
          <a:cs typeface="+mn-cs"/>
        </a:defRPr>
      </a:lvl1pPr>
      <a:lvl2pPr marL="1234235" algn="l" defTabSz="1234235" rtl="0" eaLnBrk="1" latinLnBrk="0" hangingPunct="1">
        <a:defRPr sz="4900" kern="1200">
          <a:solidFill>
            <a:schemeClr val="tx1"/>
          </a:solidFill>
          <a:latin typeface="+mn-lt"/>
          <a:ea typeface="+mn-ea"/>
          <a:cs typeface="+mn-cs"/>
        </a:defRPr>
      </a:lvl2pPr>
      <a:lvl3pPr marL="2468475" algn="l" defTabSz="1234235" rtl="0" eaLnBrk="1" latinLnBrk="0" hangingPunct="1">
        <a:defRPr sz="4900" kern="1200">
          <a:solidFill>
            <a:schemeClr val="tx1"/>
          </a:solidFill>
          <a:latin typeface="+mn-lt"/>
          <a:ea typeface="+mn-ea"/>
          <a:cs typeface="+mn-cs"/>
        </a:defRPr>
      </a:lvl3pPr>
      <a:lvl4pPr marL="3702711" algn="l" defTabSz="1234235" rtl="0" eaLnBrk="1" latinLnBrk="0" hangingPunct="1">
        <a:defRPr sz="4900" kern="1200">
          <a:solidFill>
            <a:schemeClr val="tx1"/>
          </a:solidFill>
          <a:latin typeface="+mn-lt"/>
          <a:ea typeface="+mn-ea"/>
          <a:cs typeface="+mn-cs"/>
        </a:defRPr>
      </a:lvl4pPr>
      <a:lvl5pPr marL="4936948" algn="l" defTabSz="1234235" rtl="0" eaLnBrk="1" latinLnBrk="0" hangingPunct="1">
        <a:defRPr sz="4900" kern="1200">
          <a:solidFill>
            <a:schemeClr val="tx1"/>
          </a:solidFill>
          <a:latin typeface="+mn-lt"/>
          <a:ea typeface="+mn-ea"/>
          <a:cs typeface="+mn-cs"/>
        </a:defRPr>
      </a:lvl5pPr>
      <a:lvl6pPr marL="6171184" algn="l" defTabSz="1234235" rtl="0" eaLnBrk="1" latinLnBrk="0" hangingPunct="1">
        <a:defRPr sz="4900" kern="1200">
          <a:solidFill>
            <a:schemeClr val="tx1"/>
          </a:solidFill>
          <a:latin typeface="+mn-lt"/>
          <a:ea typeface="+mn-ea"/>
          <a:cs typeface="+mn-cs"/>
        </a:defRPr>
      </a:lvl6pPr>
      <a:lvl7pPr marL="7405422" algn="l" defTabSz="1234235" rtl="0" eaLnBrk="1" latinLnBrk="0" hangingPunct="1">
        <a:defRPr sz="4900" kern="1200">
          <a:solidFill>
            <a:schemeClr val="tx1"/>
          </a:solidFill>
          <a:latin typeface="+mn-lt"/>
          <a:ea typeface="+mn-ea"/>
          <a:cs typeface="+mn-cs"/>
        </a:defRPr>
      </a:lvl7pPr>
      <a:lvl8pPr marL="8639659" algn="l" defTabSz="1234235" rtl="0" eaLnBrk="1" latinLnBrk="0" hangingPunct="1">
        <a:defRPr sz="4900" kern="1200">
          <a:solidFill>
            <a:schemeClr val="tx1"/>
          </a:solidFill>
          <a:latin typeface="+mn-lt"/>
          <a:ea typeface="+mn-ea"/>
          <a:cs typeface="+mn-cs"/>
        </a:defRPr>
      </a:lvl8pPr>
      <a:lvl9pPr marL="9873896" algn="l" defTabSz="1234235"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900987" y="450288"/>
            <a:ext cx="16201867" cy="1344683"/>
          </a:xfrm>
          <a:prstGeom prst="rect">
            <a:avLst/>
          </a:prstGeom>
        </p:spPr>
        <p:txBody>
          <a:bodyPr vert="horz" lIns="246847" tIns="123423" rIns="246847" bIns="123423" rtlCol="0" anchor="ctr">
            <a:normAutofit fontScale="92500" lnSpcReduction="20000"/>
          </a:bodyPr>
          <a:lstStyle>
            <a:lvl1pPr algn="ctr" defTabSz="1028791" rtl="0" eaLnBrk="1" latinLnBrk="0" hangingPunct="1">
              <a:spcBef>
                <a:spcPct val="0"/>
              </a:spcBef>
              <a:buNone/>
              <a:defRPr sz="9900" kern="1200">
                <a:solidFill>
                  <a:schemeClr val="tx1"/>
                </a:solidFill>
                <a:latin typeface="+mj-lt"/>
                <a:ea typeface="+mj-ea"/>
                <a:cs typeface="+mj-cs"/>
              </a:defRPr>
            </a:lvl1pPr>
          </a:lstStyle>
          <a:p>
            <a:r>
              <a:rPr lang="fr-FR" sz="9600" b="1" dirty="0">
                <a:latin typeface="Calibri" charset="0"/>
                <a:cs typeface="Helvetica" charset="0"/>
              </a:rPr>
              <a:t>Compression du son</a:t>
            </a:r>
          </a:p>
        </p:txBody>
      </p:sp>
      <p:pic>
        <p:nvPicPr>
          <p:cNvPr id="5" name="Image 4" descr="LettreO+seu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98" y="4604208"/>
            <a:ext cx="11219611" cy="5888108"/>
          </a:xfrm>
          <a:prstGeom prst="rect">
            <a:avLst/>
          </a:prstGeom>
        </p:spPr>
      </p:pic>
      <p:sp>
        <p:nvSpPr>
          <p:cNvPr id="6" name="ZoneTexte 5"/>
          <p:cNvSpPr txBox="1"/>
          <p:nvPr/>
        </p:nvSpPr>
        <p:spPr>
          <a:xfrm rot="2091601">
            <a:off x="655385" y="7827599"/>
            <a:ext cx="2937973" cy="1077217"/>
          </a:xfrm>
          <a:prstGeom prst="rect">
            <a:avLst/>
          </a:prstGeom>
          <a:noFill/>
        </p:spPr>
        <p:txBody>
          <a:bodyPr wrap="square" lIns="91432" tIns="45716" rIns="91432" bIns="45716" rtlCol="0">
            <a:spAutoFit/>
          </a:bodyPr>
          <a:lstStyle/>
          <a:p>
            <a:r>
              <a:rPr lang="fr-FR" sz="3200" b="1" dirty="0"/>
              <a:t>Information non transmise</a:t>
            </a:r>
          </a:p>
        </p:txBody>
      </p:sp>
      <p:sp>
        <p:nvSpPr>
          <p:cNvPr id="7" name="ZoneTexte 6"/>
          <p:cNvSpPr txBox="1"/>
          <p:nvPr/>
        </p:nvSpPr>
        <p:spPr>
          <a:xfrm>
            <a:off x="9041329" y="8767487"/>
            <a:ext cx="2659260" cy="1077210"/>
          </a:xfrm>
          <a:prstGeom prst="rect">
            <a:avLst/>
          </a:prstGeom>
          <a:noFill/>
        </p:spPr>
        <p:txBody>
          <a:bodyPr wrap="square" lIns="91432" tIns="45716" rIns="91432" bIns="45716" rtlCol="0">
            <a:spAutoFit/>
          </a:bodyPr>
          <a:lstStyle/>
          <a:p>
            <a:r>
              <a:rPr lang="fr-FR" sz="3200" b="1" dirty="0"/>
              <a:t>Information non transmise</a:t>
            </a:r>
          </a:p>
        </p:txBody>
      </p:sp>
      <p:pic>
        <p:nvPicPr>
          <p:cNvPr id="8" name="Image 7" descr="Bit7.png"/>
          <p:cNvPicPr>
            <a:picLocks noChangeAspect="1"/>
          </p:cNvPicPr>
          <p:nvPr/>
        </p:nvPicPr>
        <p:blipFill rotWithShape="1">
          <a:blip r:embed="rId3">
            <a:extLst>
              <a:ext uri="{28A0092B-C50C-407E-A947-70E740481C1C}">
                <a14:useLocalDpi xmlns:a14="http://schemas.microsoft.com/office/drawing/2010/main" val="0"/>
              </a:ext>
            </a:extLst>
          </a:blip>
          <a:srcRect l="6490" t="2468" r="5005" b="83849"/>
          <a:stretch/>
        </p:blipFill>
        <p:spPr>
          <a:xfrm>
            <a:off x="4647581" y="10363037"/>
            <a:ext cx="10611585" cy="1134556"/>
          </a:xfrm>
          <a:prstGeom prst="rect">
            <a:avLst/>
          </a:prstGeom>
        </p:spPr>
      </p:pic>
      <p:pic>
        <p:nvPicPr>
          <p:cNvPr id="9" name="Image 8" descr="FlècheBle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724692" y="7965983"/>
            <a:ext cx="776379" cy="3531610"/>
          </a:xfrm>
          <a:prstGeom prst="rect">
            <a:avLst/>
          </a:prstGeom>
        </p:spPr>
      </p:pic>
      <p:sp>
        <p:nvSpPr>
          <p:cNvPr id="10" name="ZoneTexte 9"/>
          <p:cNvSpPr txBox="1"/>
          <p:nvPr/>
        </p:nvSpPr>
        <p:spPr>
          <a:xfrm>
            <a:off x="611139" y="11333246"/>
            <a:ext cx="16818840" cy="2062095"/>
          </a:xfrm>
          <a:prstGeom prst="rect">
            <a:avLst/>
          </a:prstGeom>
          <a:noFill/>
        </p:spPr>
        <p:txBody>
          <a:bodyPr wrap="square" lIns="91432" tIns="45716" rIns="91432" bIns="45716" rtlCol="0">
            <a:spAutoFit/>
          </a:bodyPr>
          <a:lstStyle/>
          <a:p>
            <a:r>
              <a:rPr lang="fr-FR" sz="3200" b="1" dirty="0">
                <a:solidFill>
                  <a:srgbClr val="3366FF"/>
                </a:solidFill>
              </a:rPr>
              <a:t>Ce son est d'amplitude supérieure au seuil qui est élevé. Si on la code avec une faible précision, l'erreur commise formera un bruit dont l'amplitude est inférieure au seuil. Ce bruit sera inaudible. On peut donc omettre les éléments binaires de poids faible jusqu'à une valeur totale inférieure au niveau du seuil.</a:t>
            </a:r>
          </a:p>
        </p:txBody>
      </p:sp>
      <p:pic>
        <p:nvPicPr>
          <p:cNvPr id="12" name="Image 11" descr="BitsNuls.png"/>
          <p:cNvPicPr>
            <a:picLocks noChangeAspect="1"/>
          </p:cNvPicPr>
          <p:nvPr/>
        </p:nvPicPr>
        <p:blipFill rotWithShape="1">
          <a:blip r:embed="rId5">
            <a:extLst>
              <a:ext uri="{28A0092B-C50C-407E-A947-70E740481C1C}">
                <a14:useLocalDpi xmlns:a14="http://schemas.microsoft.com/office/drawing/2010/main" val="0"/>
              </a:ext>
            </a:extLst>
          </a:blip>
          <a:srcRect l="6113" t="2635" r="5004" b="83306"/>
          <a:stretch/>
        </p:blipFill>
        <p:spPr>
          <a:xfrm>
            <a:off x="6264704" y="3760999"/>
            <a:ext cx="10746359" cy="955239"/>
          </a:xfrm>
          <a:prstGeom prst="rect">
            <a:avLst/>
          </a:prstGeom>
        </p:spPr>
      </p:pic>
      <p:sp>
        <p:nvSpPr>
          <p:cNvPr id="13" name="ZoneTexte 12"/>
          <p:cNvSpPr txBox="1"/>
          <p:nvPr/>
        </p:nvSpPr>
        <p:spPr>
          <a:xfrm>
            <a:off x="611139" y="2133645"/>
            <a:ext cx="12108205" cy="1077210"/>
          </a:xfrm>
          <a:prstGeom prst="rect">
            <a:avLst/>
          </a:prstGeom>
          <a:noFill/>
        </p:spPr>
        <p:txBody>
          <a:bodyPr wrap="square" lIns="91432" tIns="45716" rIns="91432" bIns="45716" rtlCol="0">
            <a:spAutoFit/>
          </a:bodyPr>
          <a:lstStyle/>
          <a:p>
            <a:r>
              <a:rPr lang="fr-FR" sz="3200" b="1" dirty="0"/>
              <a:t>On ne transmet pas l'information dont l'amplitude est inférieure au seuil de sensibilité de l'oreille en tenant compte du masquage</a:t>
            </a:r>
          </a:p>
        </p:txBody>
      </p:sp>
      <p:pic>
        <p:nvPicPr>
          <p:cNvPr id="14" name="Image 13" descr="FlècheBleue.png"/>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rot="10800000">
            <a:off x="900986" y="3066164"/>
            <a:ext cx="776378" cy="2385483"/>
          </a:xfrm>
          <a:prstGeom prst="rect">
            <a:avLst/>
          </a:prstGeom>
        </p:spPr>
      </p:pic>
      <p:pic>
        <p:nvPicPr>
          <p:cNvPr id="15" name="Image 14" descr="FlècheBleue.png"/>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rot="3600493">
            <a:off x="9778146" y="5840348"/>
            <a:ext cx="776378" cy="4555638"/>
          </a:xfrm>
          <a:prstGeom prst="rect">
            <a:avLst/>
          </a:prstGeom>
        </p:spPr>
      </p:pic>
      <p:pic>
        <p:nvPicPr>
          <p:cNvPr id="16" name="Image 15" descr="19-Mux.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97" y="15610103"/>
            <a:ext cx="18003838" cy="7862575"/>
          </a:xfrm>
          <a:prstGeom prst="rect">
            <a:avLst/>
          </a:prstGeom>
        </p:spPr>
      </p:pic>
      <p:sp>
        <p:nvSpPr>
          <p:cNvPr id="18" name="ZoneTexte 17"/>
          <p:cNvSpPr txBox="1"/>
          <p:nvPr/>
        </p:nvSpPr>
        <p:spPr>
          <a:xfrm>
            <a:off x="1083701" y="13325552"/>
            <a:ext cx="15445675" cy="1569660"/>
          </a:xfrm>
          <a:prstGeom prst="rect">
            <a:avLst/>
          </a:prstGeom>
          <a:noFill/>
        </p:spPr>
        <p:txBody>
          <a:bodyPr wrap="square" lIns="91432" tIns="45716" rIns="91432" bIns="45716" rtlCol="0">
            <a:spAutoFit/>
          </a:bodyPr>
          <a:lstStyle/>
          <a:p>
            <a:r>
              <a:rPr lang="fr-FR" sz="3200" b="1" dirty="0"/>
              <a:t>Ce codage à échelle variable nécessite d'harmoniser les niveaux de quantification entre les sous-bandes et de transmettre le facteur d'échelle choisi pour chaque sous-bandes (quels bits et combien</a:t>
            </a:r>
            <a:r>
              <a:rPr lang="fr-FR" sz="2400" b="1" dirty="0"/>
              <a:t>) </a:t>
            </a:r>
            <a:r>
              <a:rPr lang="fr-FR" sz="2400" dirty="0"/>
              <a:t> </a:t>
            </a:r>
          </a:p>
        </p:txBody>
      </p:sp>
      <p:pic>
        <p:nvPicPr>
          <p:cNvPr id="19" name="Image 18" descr="Capture d’écran 2020-11-12 à 16.41.06.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94836" y="16154738"/>
            <a:ext cx="1185522" cy="2235248"/>
          </a:xfrm>
          <a:prstGeom prst="rect">
            <a:avLst/>
          </a:prstGeom>
        </p:spPr>
      </p:pic>
      <p:sp>
        <p:nvSpPr>
          <p:cNvPr id="20" name="ZoneTexte 19"/>
          <p:cNvSpPr txBox="1"/>
          <p:nvPr/>
        </p:nvSpPr>
        <p:spPr>
          <a:xfrm>
            <a:off x="3637604" y="23808681"/>
            <a:ext cx="9832674" cy="846386"/>
          </a:xfrm>
          <a:prstGeom prst="rect">
            <a:avLst/>
          </a:prstGeom>
          <a:noFill/>
        </p:spPr>
        <p:txBody>
          <a:bodyPr wrap="square" lIns="91432" tIns="45716" rIns="91432" bIns="45716" rtlCol="0">
            <a:spAutoFit/>
          </a:bodyPr>
          <a:lstStyle/>
          <a:p>
            <a:r>
              <a:rPr lang="fr-FR" dirty="0"/>
              <a:t>Et voici le schéma du codeur.</a:t>
            </a:r>
          </a:p>
        </p:txBody>
      </p:sp>
      <p:sp>
        <p:nvSpPr>
          <p:cNvPr id="2" name="ZoneTexte 1"/>
          <p:cNvSpPr txBox="1"/>
          <p:nvPr/>
        </p:nvSpPr>
        <p:spPr>
          <a:xfrm>
            <a:off x="12199795" y="4604207"/>
            <a:ext cx="5230184" cy="5016749"/>
          </a:xfrm>
          <a:prstGeom prst="rect">
            <a:avLst/>
          </a:prstGeom>
          <a:noFill/>
        </p:spPr>
        <p:txBody>
          <a:bodyPr wrap="square" lIns="91432" tIns="45716" rIns="91432" bIns="45716" rtlCol="0">
            <a:spAutoFit/>
          </a:bodyPr>
          <a:lstStyle/>
          <a:p>
            <a:r>
              <a:rPr lang="fr-FR" sz="3200" b="1" dirty="0">
                <a:solidFill>
                  <a:srgbClr val="FF6600"/>
                </a:solidFill>
              </a:rPr>
              <a:t>Ce son est d'amplitude supérieure au seuil mais celui-ci est bas. L'amplitude du son est faible et les éléments binaires de poids fort seront nuls. On peut donc ne pas les transmettre. La précision sera cependant maximale, le codage ne créera donc aucun bruit.</a:t>
            </a:r>
          </a:p>
        </p:txBody>
      </p:sp>
    </p:spTree>
    <p:extLst>
      <p:ext uri="{BB962C8B-B14F-4D97-AF65-F5344CB8AC3E}">
        <p14:creationId xmlns:p14="http://schemas.microsoft.com/office/powerpoint/2010/main" val="180398571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983</TotalTime>
  <Words>172</Words>
  <Application>Microsoft Macintosh PowerPoint</Application>
  <PresentationFormat>Personnalisé</PresentationFormat>
  <Paragraphs>8</Paragraphs>
  <Slides>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vt:i4>
      </vt:variant>
    </vt:vector>
  </HeadingPairs>
  <TitlesOfParts>
    <vt:vector size="4" baseType="lpstr">
      <vt:lpstr>Arial</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Bernard MARTI</dc:creator>
  <cp:lastModifiedBy>Christiane Schwartz</cp:lastModifiedBy>
  <cp:revision>26</cp:revision>
  <cp:lastPrinted>2021-01-07T10:32:14Z</cp:lastPrinted>
  <dcterms:created xsi:type="dcterms:W3CDTF">2020-11-12T12:30:11Z</dcterms:created>
  <dcterms:modified xsi:type="dcterms:W3CDTF">2021-04-21T07:16:15Z</dcterms:modified>
</cp:coreProperties>
</file>